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497" r:id="rId3"/>
    <p:sldId id="596" r:id="rId4"/>
    <p:sldId id="597" r:id="rId5"/>
    <p:sldId id="588" r:id="rId6"/>
    <p:sldId id="598" r:id="rId7"/>
    <p:sldId id="600" r:id="rId8"/>
    <p:sldId id="601" r:id="rId9"/>
    <p:sldId id="613" r:id="rId10"/>
    <p:sldId id="614" r:id="rId11"/>
    <p:sldId id="616" r:id="rId12"/>
    <p:sldId id="617" r:id="rId13"/>
    <p:sldId id="605" r:id="rId14"/>
    <p:sldId id="618" r:id="rId15"/>
    <p:sldId id="619" r:id="rId16"/>
    <p:sldId id="306" r:id="rId17"/>
    <p:sldId id="620" r:id="rId18"/>
  </p:sldIdLst>
  <p:sldSz cx="12192000" cy="6858000"/>
  <p:notesSz cx="6858000" cy="9144000"/>
  <p:embeddedFontLs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Dosis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5665"/>
    <a:srgbClr val="0DB7C4"/>
    <a:srgbClr val="6A7A86"/>
    <a:srgbClr val="73828D"/>
    <a:srgbClr val="919EA6"/>
    <a:srgbClr val="5A5A5A"/>
    <a:srgbClr val="FFFFFF"/>
    <a:srgbClr val="FF9900"/>
    <a:srgbClr val="FFC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53CC6F-1F70-446D-A29D-758EFE7B9F5D}">
  <a:tblStyle styleId="{1E53CC6F-1F70-446D-A29D-758EFE7B9F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04" autoAdjust="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75000"/>
                  </a:schemeClr>
                </a:solidFill>
              </a:rPr>
              <a:t>Centro de Gravedad Diario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Centro de Gravedad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45-4EF4-B59F-B4AE32A8822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45-4EF4-B59F-B4AE32A8822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45-4EF4-B59F-B4AE32A8822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45-4EF4-B59F-B4AE32A8822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C45-4EF4-B59F-B4AE32A8822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C45-4EF4-B59F-B4AE32A88228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C45-4EF4-B59F-B4AE32A88228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C45-4EF4-B59F-B4AE32A8822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Hoja1!$A$2:$A$9</c:f>
              <c:strCache>
                <c:ptCount val="4"/>
                <c:pt idx="0">
                  <c:v>Sueño</c:v>
                </c:pt>
                <c:pt idx="1">
                  <c:v>Trabajo</c:v>
                </c:pt>
                <c:pt idx="2">
                  <c:v>Ocio</c:v>
                </c:pt>
                <c:pt idx="3">
                  <c:v>Familia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C45-4EF4-B59F-B4AE32A8822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75000"/>
                  </a:schemeClr>
                </a:solidFill>
              </a:rPr>
              <a:t>Centro de Gravedad Diario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Centro de Gravedad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45-4EF4-B59F-B4AE32A8822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45-4EF4-B59F-B4AE32A8822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45-4EF4-B59F-B4AE32A8822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45-4EF4-B59F-B4AE32A8822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C45-4EF4-B59F-B4AE32A8822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C45-4EF4-B59F-B4AE32A88228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C45-4EF4-B59F-B4AE32A88228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C45-4EF4-B59F-B4AE32A8822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Hoja1!$A$2:$A$9</c:f>
              <c:strCache>
                <c:ptCount val="4"/>
                <c:pt idx="0">
                  <c:v>Sueño</c:v>
                </c:pt>
                <c:pt idx="1">
                  <c:v>Trabajo</c:v>
                </c:pt>
                <c:pt idx="2">
                  <c:v>Ocio</c:v>
                </c:pt>
                <c:pt idx="3">
                  <c:v>Familia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C45-4EF4-B59F-B4AE32A8822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75000"/>
                  </a:schemeClr>
                </a:solidFill>
              </a:rPr>
              <a:t>Centro de Gravedad Diario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Centro de Gravedad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F9-40B5-B682-B54752AE19A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F9-40B5-B682-B54752AE19A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F9-40B5-B682-B54752AE19A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F9-40B5-B682-B54752AE19A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F9-40B5-B682-B54752AE19A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CF9-40B5-B682-B54752AE19AA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CF9-40B5-B682-B54752AE19A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Sueño</c:v>
                </c:pt>
                <c:pt idx="1">
                  <c:v>Trabajo</c:v>
                </c:pt>
                <c:pt idx="2">
                  <c:v>Practicas</c:v>
                </c:pt>
                <c:pt idx="3">
                  <c:v>Nacer</c:v>
                </c:pt>
                <c:pt idx="4">
                  <c:v>Morir</c:v>
                </c:pt>
                <c:pt idx="5">
                  <c:v>SxH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CF9-40B5-B682-B54752AE19A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3920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824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02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512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569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363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34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43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65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37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91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69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009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44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95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61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200" y="5542233"/>
            <a:ext cx="12192000" cy="3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Google Shape;11;p2"/>
          <p:cNvSpPr/>
          <p:nvPr/>
        </p:nvSpPr>
        <p:spPr>
          <a:xfrm flipH="1">
            <a:off x="-200" y="0"/>
            <a:ext cx="12192000" cy="554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3366967"/>
            <a:ext cx="7079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200" y="5026433"/>
            <a:ext cx="12192000" cy="9168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1" name="Google Shape;21;p4"/>
          <p:cNvSpPr/>
          <p:nvPr/>
        </p:nvSpPr>
        <p:spPr>
          <a:xfrm flipH="1">
            <a:off x="-200" y="0"/>
            <a:ext cx="12192000" cy="50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155300" y="0"/>
            <a:ext cx="7881200" cy="50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2438339" lvl="3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3047924" lvl="4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3657509" lvl="5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4267093" lvl="6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4876678" lvl="7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5486263" lvl="8" indent="-457189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100" y="0"/>
            <a:ext cx="892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" name="Google Shape;33;p6"/>
          <p:cNvSpPr/>
          <p:nvPr/>
        </p:nvSpPr>
        <p:spPr>
          <a:xfrm flipH="1">
            <a:off x="-100" y="0"/>
            <a:ext cx="892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125900" y="2045676"/>
            <a:ext cx="3739600" cy="4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90831" y="2045676"/>
            <a:ext cx="3739600" cy="4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3200"/>
            </a:lvl1pPr>
            <a:lvl2pPr lvl="1">
              <a:buNone/>
              <a:defRPr sz="3200"/>
            </a:lvl2pPr>
            <a:lvl3pPr lvl="2">
              <a:buNone/>
              <a:defRPr sz="3200"/>
            </a:lvl3pPr>
            <a:lvl4pPr lvl="3">
              <a:buNone/>
              <a:defRPr sz="3200"/>
            </a:lvl4pPr>
            <a:lvl5pPr lvl="4">
              <a:buNone/>
              <a:defRPr sz="3200"/>
            </a:lvl5pPr>
            <a:lvl6pPr lvl="5">
              <a:buNone/>
              <a:defRPr sz="3200"/>
            </a:lvl6pPr>
            <a:lvl7pPr lvl="6">
              <a:buNone/>
              <a:defRPr sz="3200"/>
            </a:lvl7pPr>
            <a:lvl8pPr lvl="7">
              <a:buNone/>
              <a:defRPr sz="3200"/>
            </a:lvl8pPr>
            <a:lvl9pPr lvl="8">
              <a:buNone/>
              <a:defRPr sz="3200"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Big image backgroun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" y="0"/>
            <a:ext cx="12192100" cy="6858000"/>
          </a:xfrm>
          <a:prstGeom prst="rect">
            <a:avLst/>
          </a:prstGeom>
        </p:spPr>
      </p:pic>
      <p:sp>
        <p:nvSpPr>
          <p:cNvPr id="52" name="Google Shape;52;p9"/>
          <p:cNvSpPr/>
          <p:nvPr/>
        </p:nvSpPr>
        <p:spPr>
          <a:xfrm flipH="1">
            <a:off x="-100" y="0"/>
            <a:ext cx="2468800" cy="6858000"/>
          </a:xfrm>
          <a:prstGeom prst="rect">
            <a:avLst/>
          </a:prstGeom>
          <a:solidFill>
            <a:srgbClr val="00B0F0">
              <a:alpha val="56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" name="Google Shape;53;p9"/>
          <p:cNvSpPr/>
          <p:nvPr/>
        </p:nvSpPr>
        <p:spPr>
          <a:xfrm flipH="1">
            <a:off x="-100" y="0"/>
            <a:ext cx="2468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13633" y="1723200"/>
            <a:ext cx="1841600" cy="1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2468800" cy="15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1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933848" y="1070939"/>
            <a:ext cx="8210153" cy="39430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sz="5867" b="1" dirty="0"/>
              <a:t/>
            </a:r>
            <a:br>
              <a:rPr lang="en-US" sz="5867" b="1" dirty="0"/>
            </a:br>
            <a:r>
              <a:rPr lang="en-US" sz="6400" b="1" dirty="0"/>
              <a:t/>
            </a:r>
            <a:br>
              <a:rPr lang="en-US" sz="6400" b="1" dirty="0"/>
            </a:br>
            <a:r>
              <a:rPr lang="en-US" sz="6400" b="1" dirty="0"/>
              <a:t/>
            </a:r>
            <a:br>
              <a:rPr lang="en-US" sz="6400" b="1" dirty="0"/>
            </a:br>
            <a:r>
              <a:rPr lang="en-US" sz="6400" b="1" dirty="0"/>
              <a:t/>
            </a:r>
            <a:br>
              <a:rPr lang="en-US" sz="6400" b="1" dirty="0"/>
            </a:br>
            <a:r>
              <a:rPr lang="en-US" sz="6400" b="1" dirty="0"/>
              <a:t/>
            </a:r>
            <a:br>
              <a:rPr lang="en-US" sz="6400" b="1" dirty="0"/>
            </a:br>
            <a:r>
              <a:rPr lang="en-US" sz="8800" b="1" dirty="0"/>
              <a:t>EL</a:t>
            </a:r>
            <a:r>
              <a:rPr lang="en-US" sz="6400" b="1" dirty="0"/>
              <a:t> </a:t>
            </a:r>
            <a:r>
              <a:rPr lang="en-US" sz="8800" b="1" dirty="0"/>
              <a:t>PAÍS </a:t>
            </a:r>
            <a:br>
              <a:rPr lang="en-US" sz="8800" b="1" dirty="0"/>
            </a:br>
            <a:r>
              <a:rPr lang="en-US" sz="8800" dirty="0"/>
              <a:t>PSICOLÓGICO.</a:t>
            </a:r>
            <a:r>
              <a:rPr lang="en-US" sz="8800" b="1" dirty="0"/>
              <a:t/>
            </a:r>
            <a:br>
              <a:rPr lang="en-US" sz="8800" b="1" dirty="0"/>
            </a:br>
            <a:endParaRPr sz="64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" y="55279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Conferencia 20 / Fase A</a:t>
            </a:r>
            <a:r>
              <a:rPr lang="es-MX" sz="28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.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r="24798"/>
          <a:stretch/>
        </p:blipFill>
        <p:spPr>
          <a:xfrm>
            <a:off x="8372819" y="341858"/>
            <a:ext cx="3466643" cy="65014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3" y="5607476"/>
            <a:ext cx="2932056" cy="112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D00250-443D-457C-A3C6-4719EC7BD9F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92700" y="1350881"/>
            <a:ext cx="5320860" cy="878794"/>
          </a:xfrm>
        </p:spPr>
        <p:txBody>
          <a:bodyPr/>
          <a:lstStyle/>
          <a:p>
            <a:pPr marL="135464" indent="0">
              <a:buNone/>
            </a:pPr>
            <a:r>
              <a:rPr lang="es-ES" sz="4400" b="1" dirty="0" smtClean="0">
                <a:solidFill>
                  <a:schemeClr val="bg2"/>
                </a:solidFill>
              </a:rPr>
              <a:t>SOLUCIÓN </a:t>
            </a:r>
            <a:r>
              <a:rPr lang="es-ES" sz="4400" b="1" dirty="0" smtClean="0">
                <a:solidFill>
                  <a:schemeClr val="tx1">
                    <a:lumMod val="75000"/>
                  </a:schemeClr>
                </a:solidFill>
              </a:rPr>
              <a:t>“VIVIR EN EL </a:t>
            </a:r>
            <a:r>
              <a:rPr lang="es-ES" sz="4400" b="1" dirty="0" smtClean="0">
                <a:solidFill>
                  <a:schemeClr val="bg2"/>
                </a:solidFill>
              </a:rPr>
              <a:t>INSTANTE</a:t>
            </a:r>
            <a:r>
              <a:rPr lang="es-ES" sz="4400" b="1" dirty="0" smtClean="0">
                <a:solidFill>
                  <a:schemeClr val="tx1">
                    <a:lumMod val="75000"/>
                  </a:schemeClr>
                </a:solidFill>
              </a:rPr>
              <a:t>”</a:t>
            </a:r>
            <a:endParaRPr lang="es-ES" sz="4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6" name="Google Shape;81;p13"/>
          <p:cNvSpPr txBox="1">
            <a:spLocks/>
          </p:cNvSpPr>
          <p:nvPr/>
        </p:nvSpPr>
        <p:spPr>
          <a:xfrm>
            <a:off x="934166" y="879976"/>
            <a:ext cx="3169008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dirty="0" smtClean="0">
                <a:latin typeface="Source Sans Pro" panose="020B0503030403020204" pitchFamily="34" charset="0"/>
              </a:rPr>
              <a:t>El país psicológico.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9829" y="5652210"/>
            <a:ext cx="61574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000" dirty="0"/>
          </a:p>
          <a:p>
            <a:pPr algn="ctr"/>
            <a:r>
              <a:rPr lang="es-CO" sz="28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SIEMPRE NUESTRO </a:t>
            </a:r>
            <a:r>
              <a:rPr lang="es-CO" sz="28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PAÍS FÍSICO </a:t>
            </a:r>
            <a:r>
              <a:rPr lang="es-CO" sz="28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DEBE SER </a:t>
            </a:r>
            <a:r>
              <a:rPr lang="es-CO" sz="28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IGUAL</a:t>
            </a:r>
            <a:r>
              <a:rPr lang="es-CO" sz="28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 AL </a:t>
            </a:r>
            <a:r>
              <a:rPr lang="es-CO" sz="28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PAÍS PSICOLÓGICO</a:t>
            </a:r>
            <a:endParaRPr lang="es-CO" sz="2800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D2CEFA6F-D874-44EC-8D92-DE88F2A99AA5}"/>
              </a:ext>
            </a:extLst>
          </p:cNvPr>
          <p:cNvSpPr txBox="1"/>
          <p:nvPr/>
        </p:nvSpPr>
        <p:spPr>
          <a:xfrm>
            <a:off x="892700" y="2894072"/>
            <a:ext cx="55346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Identificar en 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que </a:t>
            </a:r>
            <a:r>
              <a:rPr lang="es-CO" sz="2400" b="1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lugar me encuentro 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física 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y 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psicológicamente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.</a:t>
            </a:r>
          </a:p>
          <a:p>
            <a:pPr indent="-45720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CO" sz="2400" b="1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Volver al instante 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concentrados en            el nuestro      	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corazón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.</a:t>
            </a:r>
          </a:p>
          <a:p>
            <a:pPr marL="457200" indent="-45720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CO" sz="2400" b="1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Comprender 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que ego me llevo a ese lugar.</a:t>
            </a:r>
          </a:p>
          <a:p>
            <a:pPr marL="457200" indent="-45720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CO" sz="2400" b="1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Eliminar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 todos los detalles 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psicológicos </a:t>
            </a:r>
            <a:r>
              <a:rPr lang="es-CO" sz="240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descubiertos.</a:t>
            </a:r>
            <a:endParaRPr lang="es-CO" sz="2400" noProof="1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2" y="-9942"/>
            <a:ext cx="5264728" cy="68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10" name="Google Shape;82;p13"/>
          <p:cNvSpPr txBox="1">
            <a:spLocks noGrp="1"/>
          </p:cNvSpPr>
          <p:nvPr>
            <p:ph type="body" idx="2"/>
          </p:nvPr>
        </p:nvSpPr>
        <p:spPr>
          <a:xfrm>
            <a:off x="1092149" y="3276417"/>
            <a:ext cx="4934580" cy="21313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indent="0" algn="just">
              <a:spcBef>
                <a:spcPts val="0"/>
              </a:spcBef>
              <a:buNone/>
            </a:pPr>
            <a:r>
              <a:rPr lang="es-MX" sz="2800" dirty="0" smtClean="0"/>
              <a:t>puede </a:t>
            </a:r>
            <a:r>
              <a:rPr lang="es-MX" sz="2800" dirty="0"/>
              <a:t>desandar el camino, </a:t>
            </a:r>
            <a:r>
              <a:rPr lang="es-MX" sz="2800" b="1" dirty="0"/>
              <a:t>regresar al punto de partida</a:t>
            </a:r>
            <a:r>
              <a:rPr lang="es-MX" sz="2800" dirty="0"/>
              <a:t> original, volver a las estrellas, </a:t>
            </a:r>
            <a:r>
              <a:rPr lang="es-MX" sz="2800" dirty="0" smtClean="0"/>
              <a:t>más </a:t>
            </a:r>
            <a:r>
              <a:rPr lang="es-MX" sz="2800" b="1" dirty="0"/>
              <a:t>debe </a:t>
            </a:r>
            <a:r>
              <a:rPr lang="es-MX" sz="2800" b="1" dirty="0" smtClean="0"/>
              <a:t>liberarse</a:t>
            </a:r>
            <a:r>
              <a:rPr lang="es-MX" sz="2800" dirty="0" smtClean="0"/>
              <a:t> </a:t>
            </a:r>
            <a:r>
              <a:rPr lang="es-MX" sz="2800" dirty="0"/>
              <a:t>primero de sus malos </a:t>
            </a:r>
            <a:r>
              <a:rPr lang="es-MX" sz="2800" dirty="0" smtClean="0"/>
              <a:t>acompañantes.</a:t>
            </a:r>
            <a:endParaRPr lang="es-MX" sz="2800" dirty="0"/>
          </a:p>
        </p:txBody>
      </p:sp>
      <p:sp>
        <p:nvSpPr>
          <p:cNvPr id="9" name="Google Shape;81;p13"/>
          <p:cNvSpPr txBox="1">
            <a:spLocks/>
          </p:cNvSpPr>
          <p:nvPr/>
        </p:nvSpPr>
        <p:spPr>
          <a:xfrm>
            <a:off x="892700" y="962354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2800" dirty="0">
                <a:latin typeface="Source Sans Pro" panose="020B0503030403020204" pitchFamily="34" charset="0"/>
              </a:rPr>
              <a:t>El país psicológico</a:t>
            </a:r>
            <a:r>
              <a:rPr lang="en-US" sz="2800" dirty="0">
                <a:latin typeface="Source Sans Pro" panose="020B0503030403020204" pitchFamily="34" charset="0"/>
              </a:rPr>
              <a:t>.</a:t>
            </a:r>
          </a:p>
        </p:txBody>
      </p:sp>
      <p:sp>
        <p:nvSpPr>
          <p:cNvPr id="6" name="Google Shape;90;p14"/>
          <p:cNvSpPr txBox="1">
            <a:spLocks/>
          </p:cNvSpPr>
          <p:nvPr/>
        </p:nvSpPr>
        <p:spPr>
          <a:xfrm>
            <a:off x="1250592" y="2201628"/>
            <a:ext cx="5518237" cy="93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7066" b="1" dirty="0">
                <a:solidFill>
                  <a:srgbClr val="0DB7C4"/>
                </a:solidFill>
                <a:latin typeface="Source Sans Pro" panose="020B0503030403020204" pitchFamily="34" charset="0"/>
              </a:rPr>
              <a:t>LA </a:t>
            </a:r>
            <a:r>
              <a:rPr lang="es-MX" sz="7066" b="1" dirty="0">
                <a:solidFill>
                  <a:srgbClr val="415665"/>
                </a:solidFill>
                <a:latin typeface="Source Sans Pro" panose="020B0503030403020204" pitchFamily="34" charset="0"/>
              </a:rPr>
              <a:t>ESENCIA</a:t>
            </a:r>
            <a:endParaRPr lang="en-US" sz="7066" b="1" dirty="0">
              <a:solidFill>
                <a:srgbClr val="415665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="" xmlns:a16="http://schemas.microsoft.com/office/drawing/2014/main" id="{53807EAB-41DD-466B-867D-C1E2CE842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r="5953"/>
          <a:stretch/>
        </p:blipFill>
        <p:spPr bwMode="auto">
          <a:xfrm>
            <a:off x="6768829" y="0"/>
            <a:ext cx="5423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D00250-443D-457C-A3C6-4719EC7BD9F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0178" y="1228072"/>
            <a:ext cx="11431822" cy="878794"/>
          </a:xfrm>
        </p:spPr>
        <p:txBody>
          <a:bodyPr/>
          <a:lstStyle/>
          <a:p>
            <a:pPr marL="135464" indent="0">
              <a:buNone/>
            </a:pPr>
            <a:r>
              <a:rPr lang="es-ES" sz="4400" b="1" dirty="0" smtClean="0">
                <a:solidFill>
                  <a:schemeClr val="tx1">
                    <a:lumMod val="75000"/>
                  </a:schemeClr>
                </a:solidFill>
              </a:rPr>
              <a:t>CAMBIAR EL </a:t>
            </a:r>
            <a:r>
              <a:rPr lang="es-ES" sz="4400" b="1" dirty="0" smtClean="0">
                <a:solidFill>
                  <a:schemeClr val="bg2"/>
                </a:solidFill>
              </a:rPr>
              <a:t>CENTRO </a:t>
            </a:r>
            <a:r>
              <a:rPr lang="es-ES" sz="4400" b="1" dirty="0" smtClean="0">
                <a:solidFill>
                  <a:schemeClr val="bg2"/>
                </a:solidFill>
              </a:rPr>
              <a:t>MAGNÉTICO </a:t>
            </a:r>
            <a:r>
              <a:rPr lang="es-ES" sz="4400" b="1" dirty="0" smtClean="0">
                <a:solidFill>
                  <a:schemeClr val="bg2"/>
                </a:solidFill>
              </a:rPr>
              <a:t>DE GRAVEDAD</a:t>
            </a:r>
            <a:endParaRPr lang="es-ES" sz="4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6" name="Google Shape;81;p13"/>
          <p:cNvSpPr txBox="1">
            <a:spLocks/>
          </p:cNvSpPr>
          <p:nvPr/>
        </p:nvSpPr>
        <p:spPr>
          <a:xfrm>
            <a:off x="892700" y="769145"/>
            <a:ext cx="3169008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dirty="0" smtClean="0">
                <a:latin typeface="Source Sans Pro" panose="020B0503030403020204" pitchFamily="34" charset="0"/>
              </a:rPr>
              <a:t>El país psicológico.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  <p:sp>
        <p:nvSpPr>
          <p:cNvPr id="10" name="Google Shape;82;p13"/>
          <p:cNvSpPr txBox="1">
            <a:spLocks noGrp="1"/>
          </p:cNvSpPr>
          <p:nvPr>
            <p:ph type="body" idx="2"/>
          </p:nvPr>
        </p:nvSpPr>
        <p:spPr>
          <a:xfrm>
            <a:off x="656561" y="3317076"/>
            <a:ext cx="4235892" cy="19634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indent="0" algn="just">
              <a:buNone/>
            </a:pPr>
            <a:r>
              <a:rPr lang="es-MX" sz="2800" dirty="0"/>
              <a:t>Ante todo </a:t>
            </a:r>
            <a:r>
              <a:rPr lang="es-MX" sz="2800" b="1" dirty="0"/>
              <a:t>es </a:t>
            </a:r>
            <a:r>
              <a:rPr lang="es-MX" sz="2800" b="1" dirty="0" smtClean="0"/>
              <a:t>necesario </a:t>
            </a:r>
            <a:r>
              <a:rPr lang="es-MX" sz="2800" dirty="0"/>
              <a:t>que el </a:t>
            </a:r>
            <a:r>
              <a:rPr lang="es-MX" sz="2800" b="1" dirty="0">
                <a:solidFill>
                  <a:srgbClr val="0DB7C4"/>
                </a:solidFill>
              </a:rPr>
              <a:t>Centro Magnético </a:t>
            </a:r>
            <a:r>
              <a:rPr lang="es-MX" sz="2800" dirty="0" smtClean="0"/>
              <a:t>que tenemos </a:t>
            </a:r>
            <a:r>
              <a:rPr lang="es-MX" sz="2800" dirty="0"/>
              <a:t>establecido en nuestra </a:t>
            </a:r>
            <a:r>
              <a:rPr lang="es-MX" sz="2800" b="1" dirty="0"/>
              <a:t>falsa personalidad, </a:t>
            </a:r>
            <a:r>
              <a:rPr lang="es-MX" sz="2800" dirty="0"/>
              <a:t>sea </a:t>
            </a:r>
            <a:r>
              <a:rPr lang="es-MX" sz="2800" b="1" dirty="0"/>
              <a:t>transferido</a:t>
            </a:r>
            <a:r>
              <a:rPr lang="es-MX" sz="2800" dirty="0"/>
              <a:t> a la </a:t>
            </a:r>
            <a:r>
              <a:rPr lang="es-MX" sz="2800" b="1" dirty="0">
                <a:solidFill>
                  <a:srgbClr val="0DB7C4"/>
                </a:solidFill>
              </a:rPr>
              <a:t>Esencia</a:t>
            </a:r>
            <a:r>
              <a:rPr lang="es-MX" sz="2800" dirty="0"/>
              <a:t>.</a:t>
            </a:r>
          </a:p>
        </p:txBody>
      </p:sp>
      <p:pic>
        <p:nvPicPr>
          <p:cNvPr id="11" name="Picture 2" descr="Aiming to avoid workplace stress in the new year? Keeping small ...">
            <a:extLst>
              <a:ext uri="{FF2B5EF4-FFF2-40B4-BE49-F238E27FC236}">
                <a16:creationId xmlns="" xmlns:a16="http://schemas.microsoft.com/office/drawing/2014/main" id="{DAB33E74-BACE-406E-90D1-B904F4E03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r="5079"/>
          <a:stretch/>
        </p:blipFill>
        <p:spPr bwMode="auto">
          <a:xfrm>
            <a:off x="5075583" y="2341405"/>
            <a:ext cx="3540731" cy="45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D926AC13-C358-4A07-8DB4-B07718A2B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/>
          <a:stretch/>
        </p:blipFill>
        <p:spPr bwMode="auto">
          <a:xfrm>
            <a:off x="8616316" y="2341406"/>
            <a:ext cx="3575684" cy="45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2700" y="1386744"/>
            <a:ext cx="9832032" cy="1520000"/>
          </a:xfrm>
        </p:spPr>
        <p:txBody>
          <a:bodyPr/>
          <a:lstStyle/>
          <a:p>
            <a:r>
              <a:rPr lang="es-CO" sz="4400" b="1" dirty="0" smtClean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¿CUÁL </a:t>
            </a:r>
            <a:r>
              <a:rPr lang="es-CO" sz="44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ES NUESTRO </a:t>
            </a:r>
            <a:r>
              <a:rPr lang="es-CO" sz="4400" b="1" dirty="0">
                <a:solidFill>
                  <a:schemeClr val="bg2"/>
                </a:solidFill>
                <a:latin typeface="Source Sans Pro" panose="020B0503030403020204" pitchFamily="34" charset="0"/>
              </a:rPr>
              <a:t>CENTRO DE GRAVEDAD ACTUAL</a:t>
            </a:r>
            <a:r>
              <a:rPr lang="es-CO" sz="44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?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13</a:t>
            </a:fld>
            <a:endParaRPr lang="es-CO"/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41" y="3742253"/>
            <a:ext cx="3873721" cy="30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9042" y="3339547"/>
            <a:ext cx="2754499" cy="35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200869387"/>
              </p:ext>
            </p:extLst>
          </p:nvPr>
        </p:nvGraphicFramePr>
        <p:xfrm>
          <a:off x="6602346" y="2627528"/>
          <a:ext cx="6473832" cy="415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Google Shape;81;p13"/>
          <p:cNvSpPr txBox="1">
            <a:spLocks/>
          </p:cNvSpPr>
          <p:nvPr/>
        </p:nvSpPr>
        <p:spPr>
          <a:xfrm>
            <a:off x="892700" y="769145"/>
            <a:ext cx="3169008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dirty="0" smtClean="0">
                <a:latin typeface="Source Sans Pro" panose="020B0503030403020204" pitchFamily="34" charset="0"/>
              </a:rPr>
              <a:t>El país psicológico.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2700" y="1176979"/>
            <a:ext cx="11299300" cy="1520000"/>
          </a:xfrm>
        </p:spPr>
        <p:txBody>
          <a:bodyPr/>
          <a:lstStyle/>
          <a:p>
            <a:r>
              <a:rPr lang="es-CO" sz="4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TRANSFERENCIA</a:t>
            </a:r>
            <a:r>
              <a:rPr lang="es-CO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 DEL </a:t>
            </a:r>
            <a:r>
              <a:rPr lang="es-CO" sz="4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CENTRO DE GRAVEDAD </a:t>
            </a:r>
            <a:r>
              <a:rPr lang="es-CO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DE LA </a:t>
            </a:r>
            <a:r>
              <a:rPr lang="es-CO" sz="4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PERSONALIDAD</a:t>
            </a:r>
            <a:r>
              <a:rPr lang="es-CO" sz="4400" b="1" dirty="0" smtClean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s-CO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 LA </a:t>
            </a:r>
            <a:r>
              <a:rPr lang="es-CO" sz="44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ESENCIA</a:t>
            </a:r>
            <a:endParaRPr lang="es-CO" sz="44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14</a:t>
            </a:fld>
            <a:endParaRPr lang="es-CO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42618254"/>
              </p:ext>
            </p:extLst>
          </p:nvPr>
        </p:nvGraphicFramePr>
        <p:xfrm>
          <a:off x="-925395" y="2696979"/>
          <a:ext cx="6473832" cy="415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81;p13"/>
          <p:cNvSpPr txBox="1">
            <a:spLocks/>
          </p:cNvSpPr>
          <p:nvPr/>
        </p:nvSpPr>
        <p:spPr>
          <a:xfrm>
            <a:off x="892700" y="591104"/>
            <a:ext cx="3169008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dirty="0" smtClean="0">
                <a:latin typeface="Source Sans Pro" panose="020B0503030403020204" pitchFamily="34" charset="0"/>
              </a:rPr>
              <a:t>El país psicológico.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  <p:graphicFrame>
        <p:nvGraphicFramePr>
          <p:cNvPr id="9" name="Gráfico 14">
            <a:extLst>
              <a:ext uri="{FF2B5EF4-FFF2-40B4-BE49-F238E27FC236}">
                <a16:creationId xmlns:a16="http://schemas.microsoft.com/office/drawing/2014/main" xmlns="" id="{C6D0AF80-F631-440D-83DC-40E378535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60589"/>
              </p:ext>
            </p:extLst>
          </p:nvPr>
        </p:nvGraphicFramePr>
        <p:xfrm>
          <a:off x="3816627" y="2696978"/>
          <a:ext cx="5982210" cy="415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9309570" y="2483483"/>
            <a:ext cx="31350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ource Sans Pro" panose="020B0503030403020204" pitchFamily="34" charset="0"/>
              </a:rPr>
              <a:t>PRÁCTICAS</a:t>
            </a:r>
            <a:endParaRPr lang="es-CO" sz="2400" b="1" dirty="0" smtClean="0">
              <a:solidFill>
                <a:schemeClr val="bg2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Source Sans Pro" panose="020B0503030403020204" pitchFamily="34" charset="0"/>
            </a:endParaRPr>
          </a:p>
          <a:p>
            <a:endParaRPr lang="es-CO" sz="1600" dirty="0">
              <a:solidFill>
                <a:schemeClr val="accent6">
                  <a:lumMod val="5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Suprasexo</a:t>
            </a: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o Sublimación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Derviches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Transmutación de fuerzas cósmicas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Mantralización</a:t>
            </a: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Muerte en Marcha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Meditación Reflexiva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Velar y Orar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Meditación de </a:t>
            </a:r>
            <a:r>
              <a:rPr lang="es-CO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Koanes</a:t>
            </a:r>
            <a:endParaRPr lang="es-CO" sz="1600" dirty="0" smtClean="0">
              <a:solidFill>
                <a:schemeClr val="tx1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Traslado de Fondos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SxH</a:t>
            </a: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: Enseñar y Pescar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Retrospección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Negociación en Cruz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Prácticas de Protección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Desdoblamiento Astral</a:t>
            </a:r>
          </a:p>
          <a:p>
            <a:endParaRPr lang="es-CO" sz="1600" dirty="0" smtClean="0">
              <a:solidFill>
                <a:schemeClr val="tx1">
                  <a:lumMod val="75000"/>
                </a:schemeClr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endParaRPr lang="es-CO" sz="1600" dirty="0" smtClean="0">
              <a:solidFill>
                <a:schemeClr val="tx1">
                  <a:lumMod val="75000"/>
                </a:schemeClr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endParaRPr lang="es-CO" sz="1600" dirty="0" smtClean="0">
              <a:solidFill>
                <a:schemeClr val="tx1">
                  <a:lumMod val="75000"/>
                </a:schemeClr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endParaRPr lang="es-CO" sz="1600" dirty="0">
              <a:solidFill>
                <a:schemeClr val="tx1">
                  <a:lumMod val="75000"/>
                </a:schemeClr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endParaRPr lang="es-CO" sz="1600" dirty="0">
              <a:solidFill>
                <a:schemeClr val="tx1">
                  <a:lumMod val="75000"/>
                </a:schemeClr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0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0" y="1877407"/>
            <a:ext cx="2468700" cy="29912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MX" sz="2533" dirty="0" smtClean="0">
                <a:solidFill>
                  <a:schemeClr val="bg1"/>
                </a:solidFill>
              </a:rPr>
              <a:t>“</a:t>
            </a:r>
            <a:r>
              <a:rPr lang="es-MX" sz="2800" dirty="0">
                <a:solidFill>
                  <a:schemeClr val="bg1"/>
                </a:solidFill>
              </a:rPr>
              <a:t>Cuando el </a:t>
            </a:r>
            <a:r>
              <a:rPr lang="es-MX" sz="2800" b="1" dirty="0">
                <a:solidFill>
                  <a:schemeClr val="bg1"/>
                </a:solidFill>
              </a:rPr>
              <a:t>Centro Magnético </a:t>
            </a:r>
            <a:r>
              <a:rPr lang="es-MX" sz="2800" dirty="0">
                <a:solidFill>
                  <a:schemeClr val="bg1"/>
                </a:solidFill>
              </a:rPr>
              <a:t>se establece en la </a:t>
            </a:r>
            <a:r>
              <a:rPr lang="es-MX" sz="2800" b="1" dirty="0">
                <a:solidFill>
                  <a:schemeClr val="bg1"/>
                </a:solidFill>
              </a:rPr>
              <a:t>Conciencia,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entonces</a:t>
            </a:r>
            <a:r>
              <a:rPr lang="en-US" sz="2800" dirty="0" smtClean="0">
                <a:solidFill>
                  <a:schemeClr val="bg1"/>
                </a:solidFill>
              </a:rPr>
              <a:t> se </a:t>
            </a:r>
            <a:r>
              <a:rPr lang="en-US" sz="2800" dirty="0" err="1" smtClean="0">
                <a:solidFill>
                  <a:schemeClr val="bg1"/>
                </a:solidFill>
              </a:rPr>
              <a:t>inicia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el </a:t>
            </a:r>
            <a:r>
              <a:rPr lang="en-US" sz="2800" b="1" dirty="0" err="1" smtClean="0">
                <a:solidFill>
                  <a:schemeClr val="bg1"/>
                </a:solidFill>
              </a:rPr>
              <a:t>regreso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del hombre total a </a:t>
            </a:r>
            <a:r>
              <a:rPr lang="en-US" sz="2800" b="1" dirty="0" smtClean="0">
                <a:solidFill>
                  <a:schemeClr val="bg1"/>
                </a:solidFill>
              </a:rPr>
              <a:t>las </a:t>
            </a:r>
            <a:r>
              <a:rPr lang="en-US" sz="2800" b="1" dirty="0" err="1" smtClean="0">
                <a:solidFill>
                  <a:schemeClr val="bg1"/>
                </a:solidFill>
              </a:rPr>
              <a:t>estrellas</a:t>
            </a:r>
            <a:r>
              <a:rPr lang="es-MX" sz="2533" dirty="0" smtClean="0">
                <a:solidFill>
                  <a:schemeClr val="bg1"/>
                </a:solidFill>
              </a:rPr>
              <a:t>. </a:t>
            </a:r>
            <a:r>
              <a:rPr lang="es-MX" sz="2533" dirty="0">
                <a:solidFill>
                  <a:schemeClr val="bg1"/>
                </a:solidFill>
              </a:rPr>
              <a:t>” </a:t>
            </a:r>
            <a:endParaRPr sz="2533" dirty="0">
              <a:solidFill>
                <a:schemeClr val="bg1"/>
              </a:solidFill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2468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2155300" y="0"/>
            <a:ext cx="7881200" cy="502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s-MX" sz="5333" b="1" i="0" dirty="0"/>
              <a:t>PRÓXIMA </a:t>
            </a:r>
          </a:p>
          <a:p>
            <a:pPr marL="0" indent="0">
              <a:buNone/>
            </a:pPr>
            <a:r>
              <a:rPr lang="es-MX" sz="5333" b="1" i="0" dirty="0"/>
              <a:t>CONFERENCIA</a:t>
            </a:r>
            <a:r>
              <a:rPr lang="en" sz="5333" b="1" i="0" dirty="0"/>
              <a:t>.</a:t>
            </a:r>
          </a:p>
          <a:p>
            <a:pPr marL="0" indent="0">
              <a:buNone/>
            </a:pPr>
            <a:r>
              <a:rPr lang="en" sz="3467" b="1" i="0" dirty="0"/>
              <a:t>Conferencia 21/ Fase A</a:t>
            </a:r>
            <a:endParaRPr sz="3467" b="1" i="0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4" name="Google Shape;99;p15"/>
          <p:cNvSpPr txBox="1">
            <a:spLocks/>
          </p:cNvSpPr>
          <p:nvPr/>
        </p:nvSpPr>
        <p:spPr>
          <a:xfrm>
            <a:off x="817318" y="5026400"/>
            <a:ext cx="10557164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/>
            <a:r>
              <a:rPr lang="es-MX" sz="4400" b="1" dirty="0"/>
              <a:t>Concentración y </a:t>
            </a:r>
            <a:r>
              <a:rPr lang="es-MX" sz="4400" b="1" dirty="0"/>
              <a:t>R</a:t>
            </a:r>
            <a:r>
              <a:rPr lang="es-MX" sz="4400" b="1" dirty="0" smtClean="0"/>
              <a:t>elajación</a:t>
            </a:r>
            <a:r>
              <a:rPr lang="es-MX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0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80401" y="5154431"/>
            <a:ext cx="7655995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267" dirty="0">
                <a:latin typeface="Dosis" panose="020B0604020202020204" charset="0"/>
              </a:rPr>
              <a:t>75 conferencias prácticas gratis y de entrada libre</a:t>
            </a:r>
          </a:p>
        </p:txBody>
      </p:sp>
      <p:pic>
        <p:nvPicPr>
          <p:cNvPr id="10" name="Imagen 9" descr="Resultado de imagen para LOGO FACEBOOK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1" y="1066801"/>
            <a:ext cx="1560083" cy="14923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2138532" y="1289441"/>
            <a:ext cx="419984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s-MX" sz="3200" b="1" dirty="0">
                <a:solidFill>
                  <a:schemeClr val="tx2">
                    <a:lumMod val="10000"/>
                  </a:schemeClr>
                </a:solidFill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CONOCIMIENTO DE SI MISMO CONFERENCIAS </a:t>
            </a:r>
            <a:endParaRPr lang="es-CO" sz="3200" b="1" dirty="0">
              <a:solidFill>
                <a:schemeClr val="tx2">
                  <a:lumMod val="10000"/>
                </a:schemeClr>
              </a:solidFill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247478" y="41221"/>
            <a:ext cx="4571537" cy="8387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400" dirty="0">
                <a:solidFill>
                  <a:schemeClr val="bg1"/>
                </a:solidFill>
                <a:latin typeface="Dosis" panose="020B0604020202020204" charset="0"/>
              </a:rPr>
              <a:t>Contáctanos:</a:t>
            </a:r>
          </a:p>
        </p:txBody>
      </p:sp>
      <p:pic>
        <p:nvPicPr>
          <p:cNvPr id="2061" name="Picture 13" descr="Logo Youtube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49" y="672201"/>
            <a:ext cx="3819233" cy="23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8641460" y="1175337"/>
            <a:ext cx="3766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CONFERENCIAS CONOCIMIENTO</a:t>
            </a:r>
          </a:p>
          <a:p>
            <a:pPr algn="ctr"/>
            <a:r>
              <a:rPr lang="es-MX" sz="2800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DE SI MISMO </a:t>
            </a:r>
            <a:endParaRPr lang="es-CO" sz="28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87" y="5154432"/>
            <a:ext cx="1679436" cy="1612669"/>
          </a:xfrm>
          <a:prstGeom prst="rect">
            <a:avLst/>
          </a:prstGeom>
        </p:spPr>
      </p:pic>
      <p:sp>
        <p:nvSpPr>
          <p:cNvPr id="17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s-CO" dirty="0" smtClean="0"/>
              <a:t>15</a:t>
            </a:r>
            <a:endParaRPr dirty="0"/>
          </a:p>
        </p:txBody>
      </p:sp>
      <p:sp>
        <p:nvSpPr>
          <p:cNvPr id="4" name="AutoShape 6" descr="https://clipart-library.com/images_k/whatsapp-transparent/whatsapp-transparent-9.jpg"/>
          <p:cNvSpPr>
            <a:spLocks noChangeAspect="1" noChangeArrowheads="1"/>
          </p:cNvSpPr>
          <p:nvPr/>
        </p:nvSpPr>
        <p:spPr bwMode="auto">
          <a:xfrm>
            <a:off x="307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400"/>
          </a:p>
        </p:txBody>
      </p:sp>
      <p:pic>
        <p:nvPicPr>
          <p:cNvPr id="1034" name="Picture 10" descr="https://2.bp.blogspot.com/-QfS1hyElLFk/XDdD551JV7I/AAAAAAAAGu0/ZwfoMBwMoiUAzSCHhP4QvHn_KyjaeecWQCK4BGAYYCw/s1600/logo%2Bwhatsa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95" y="3405219"/>
            <a:ext cx="790236" cy="7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6564123" y="3369155"/>
            <a:ext cx="4732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+57 3205687364</a:t>
            </a:r>
            <a:endParaRPr lang="es-CO" sz="44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061257" y="3401847"/>
            <a:ext cx="41077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+57 3114902158</a:t>
            </a:r>
            <a:endParaRPr lang="es-CO" sz="44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10" descr="https://2.bp.blogspot.com/-QfS1hyElLFk/XDdD551JV7I/AAAAAAAAGu0/ZwfoMBwMoiUAzSCHhP4QvHn_KyjaeecWQCK4BGAYYCw/s1600/logo%2Bwhatsa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06" y="3348359"/>
            <a:ext cx="790236" cy="7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682938" y="4108095"/>
            <a:ext cx="90808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www.conocimientodesimismo.co</a:t>
            </a:r>
            <a:endParaRPr lang="es-CO" sz="4400" b="1" dirty="0">
              <a:solidFill>
                <a:schemeClr val="bg1"/>
              </a:solidFill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121300" y="5499100"/>
            <a:ext cx="10218644" cy="12588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CO" sz="2800" b="1" i="0" noProof="1" smtClean="0">
                <a:solidFill>
                  <a:schemeClr val="bg2"/>
                </a:solidFill>
                <a:latin typeface="Source Sans Pro" panose="020B0503030403020204" pitchFamily="34" charset="0"/>
                <a:ea typeface="Dosis"/>
                <a:cs typeface="Dosis"/>
                <a:sym typeface="Dosis"/>
              </a:rPr>
              <a:t>OBJETIVOS</a:t>
            </a:r>
            <a:r>
              <a:rPr lang="es-CO" sz="2800" b="1" noProof="1">
                <a:solidFill>
                  <a:schemeClr val="bg2"/>
                </a:solidFill>
                <a:latin typeface="Source Sans Pro" panose="020B0503030403020204" pitchFamily="34" charset="0"/>
                <a:ea typeface="Dosis"/>
                <a:cs typeface="Dosis"/>
              </a:rPr>
              <a:t>:</a:t>
            </a:r>
            <a:endParaRPr lang="es-CO" sz="2800" b="1" noProof="1">
              <a:solidFill>
                <a:schemeClr val="bg2"/>
              </a:solidFill>
              <a:latin typeface="Source Sans Pro" panose="020B0503030403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bg2"/>
              </a:buClr>
            </a:pPr>
            <a:r>
              <a:rPr lang="es-CO" sz="2800" i="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Aprender a vivir el </a:t>
            </a:r>
            <a:r>
              <a:rPr lang="es-CO" sz="2800" b="1" i="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instante</a:t>
            </a:r>
          </a:p>
          <a:p>
            <a:pPr marL="342900" indent="-342900">
              <a:spcBef>
                <a:spcPts val="0"/>
              </a:spcBef>
              <a:buClr>
                <a:schemeClr val="bg2"/>
              </a:buClr>
            </a:pPr>
            <a:r>
              <a:rPr lang="es-CO" sz="2800" i="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Dejar de creernos </a:t>
            </a:r>
            <a:r>
              <a:rPr lang="es-CO" sz="2800" b="1" i="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buenos </a:t>
            </a:r>
          </a:p>
          <a:p>
            <a:pPr marL="342900" indent="-342900">
              <a:spcBef>
                <a:spcPts val="0"/>
              </a:spcBef>
              <a:buClr>
                <a:schemeClr val="bg2"/>
              </a:buClr>
            </a:pPr>
            <a:r>
              <a:rPr lang="es-CO" sz="2800" i="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Cambiar el </a:t>
            </a:r>
            <a:r>
              <a:rPr lang="es-CO" sz="2800" b="1" i="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Centro de Gravedad </a:t>
            </a:r>
            <a:r>
              <a:rPr lang="es-CO" sz="2800" i="0" noProof="1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para volver al absoluto.</a:t>
            </a:r>
          </a:p>
          <a:p>
            <a:pPr marL="342900" indent="-342900">
              <a:spcBef>
                <a:spcPts val="0"/>
              </a:spcBef>
              <a:buClr>
                <a:schemeClr val="bg2"/>
              </a:buClr>
            </a:pPr>
            <a:endParaRPr lang="es-CO" sz="2800" b="1" i="0" noProof="1">
              <a:latin typeface="Source Sans Pro" panose="020B0503030403020204" pitchFamily="34" charset="0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55" y="0"/>
            <a:ext cx="763873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92700" y="923705"/>
            <a:ext cx="3169008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800" dirty="0">
                <a:latin typeface="Source Sans Pro" panose="020B0503030403020204" pitchFamily="34" charset="0"/>
              </a:rPr>
              <a:t>El país psicológico.</a:t>
            </a:r>
            <a:endParaRPr sz="2800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7" name="Google Shape;90;p14"/>
          <p:cNvSpPr txBox="1">
            <a:spLocks/>
          </p:cNvSpPr>
          <p:nvPr/>
        </p:nvSpPr>
        <p:spPr>
          <a:xfrm>
            <a:off x="4398284" y="1271801"/>
            <a:ext cx="5565844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5400" b="1" dirty="0" smtClean="0">
                <a:solidFill>
                  <a:srgbClr val="0DB7C4"/>
                </a:solidFill>
                <a:latin typeface="Source Sans Pro" panose="020B0503030403020204" pitchFamily="34" charset="0"/>
              </a:rPr>
              <a:t>PARALELO</a:t>
            </a:r>
            <a:endParaRPr lang="en-US" sz="5400" b="1" dirty="0">
              <a:solidFill>
                <a:srgbClr val="5A5A5A"/>
              </a:solidFill>
              <a:latin typeface="Source Sans Pro" panose="020B0503030403020204" pitchFamily="34" charset="0"/>
            </a:endParaRPr>
          </a:p>
        </p:txBody>
      </p:sp>
      <p:sp>
        <p:nvSpPr>
          <p:cNvPr id="9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599850" y="4246223"/>
            <a:ext cx="3592150" cy="85184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2800" b="1" i="0" dirty="0"/>
              <a:t>Incuestionablemente</a:t>
            </a:r>
            <a:r>
              <a:rPr lang="es-MX" sz="2800" i="0" dirty="0"/>
              <a:t> así como existe el </a:t>
            </a:r>
            <a:r>
              <a:rPr lang="es-MX" sz="2800" b="1" i="0" dirty="0" smtClean="0"/>
              <a:t>País </a:t>
            </a:r>
            <a:r>
              <a:rPr lang="es-MX" sz="2800" b="1" i="0" dirty="0"/>
              <a:t>Exterior</a:t>
            </a:r>
            <a:r>
              <a:rPr lang="es-MX" sz="2800" i="0" dirty="0"/>
              <a:t> en el cual vivimos, así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800" i="0" dirty="0"/>
              <a:t>también en nuestra </a:t>
            </a:r>
            <a:r>
              <a:rPr lang="es-MX" sz="2800" b="1" i="0" dirty="0"/>
              <a:t>intimidad</a:t>
            </a:r>
            <a:r>
              <a:rPr lang="es-MX" sz="2800" i="0" dirty="0"/>
              <a:t> existe </a:t>
            </a:r>
            <a:r>
              <a:rPr lang="es-MX" sz="2800" b="1" i="0" dirty="0" smtClean="0"/>
              <a:t>el</a:t>
            </a:r>
            <a:r>
              <a:rPr lang="es-MX" sz="2800" i="0" dirty="0" smtClean="0"/>
              <a:t> </a:t>
            </a:r>
            <a:r>
              <a:rPr lang="es-MX" sz="2800" b="1" i="0" dirty="0"/>
              <a:t>País Psicológico.</a:t>
            </a:r>
            <a:endParaRPr lang="es-CO" sz="2800" b="1" noProof="1"/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xmlns="" id="{4ABCE719-5926-42ED-B3C5-EBE033E602DD}"/>
              </a:ext>
            </a:extLst>
          </p:cNvPr>
          <p:cNvGrpSpPr/>
          <p:nvPr/>
        </p:nvGrpSpPr>
        <p:grpSpPr>
          <a:xfrm>
            <a:off x="892700" y="2671856"/>
            <a:ext cx="4545053" cy="4186144"/>
            <a:chOff x="2197101" y="2825750"/>
            <a:chExt cx="4195763" cy="365283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5028EB68-8AF8-4E05-9283-B5B3CF260D5A}"/>
                </a:ext>
              </a:extLst>
            </p:cNvPr>
            <p:cNvSpPr/>
            <p:nvPr/>
          </p:nvSpPr>
          <p:spPr>
            <a:xfrm>
              <a:off x="2197101" y="2825750"/>
              <a:ext cx="4195763" cy="3652838"/>
            </a:xfrm>
            <a:prstGeom prst="rect">
              <a:avLst/>
            </a:prstGeom>
            <a:solidFill>
              <a:srgbClr val="88B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4" name="Imagen 17">
              <a:extLst>
                <a:ext uri="{FF2B5EF4-FFF2-40B4-BE49-F238E27FC236}">
                  <a16:creationId xmlns:a16="http://schemas.microsoft.com/office/drawing/2014/main" xmlns="" id="{194BDBA2-B6AC-4712-BB7D-BA04995D5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9" t="15565" r="39746" b="3242"/>
            <a:stretch>
              <a:fillRect/>
            </a:stretch>
          </p:blipFill>
          <p:spPr bwMode="auto">
            <a:xfrm>
              <a:off x="2197101" y="2968626"/>
              <a:ext cx="4195763" cy="320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ED25D927-379E-40F9-83AC-972B1CEE7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6B8C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986903" y="4029619"/>
              <a:ext cx="651789" cy="977683"/>
            </a:xfrm>
            <a:prstGeom prst="rect">
              <a:avLst/>
            </a:prstGeom>
          </p:spPr>
        </p:pic>
      </p:grpSp>
      <p:grpSp>
        <p:nvGrpSpPr>
          <p:cNvPr id="16" name="Agrupar 8">
            <a:extLst>
              <a:ext uri="{FF2B5EF4-FFF2-40B4-BE49-F238E27FC236}">
                <a16:creationId xmlns:a16="http://schemas.microsoft.com/office/drawing/2014/main" xmlns="" id="{E77AD5DF-ADBB-4BA7-880A-14C61874A92F}"/>
              </a:ext>
            </a:extLst>
          </p:cNvPr>
          <p:cNvGrpSpPr>
            <a:grpSpLocks/>
          </p:cNvGrpSpPr>
          <p:nvPr/>
        </p:nvGrpSpPr>
        <p:grpSpPr bwMode="auto">
          <a:xfrm>
            <a:off x="5575376" y="2671856"/>
            <a:ext cx="2933700" cy="4186144"/>
            <a:chOff x="9611635" y="1172354"/>
            <a:chExt cx="2826896" cy="4240343"/>
          </a:xfrm>
        </p:grpSpPr>
        <p:pic>
          <p:nvPicPr>
            <p:cNvPr id="17" name="Imagen 6">
              <a:extLst>
                <a:ext uri="{FF2B5EF4-FFF2-40B4-BE49-F238E27FC236}">
                  <a16:creationId xmlns:a16="http://schemas.microsoft.com/office/drawing/2014/main" xmlns="" id="{1067CA17-AFF8-4C68-B6C4-94AA1D4C8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8" t="29956" r="50926" b="12662"/>
            <a:stretch>
              <a:fillRect/>
            </a:stretch>
          </p:blipFill>
          <p:spPr bwMode="auto">
            <a:xfrm>
              <a:off x="9650227" y="1233627"/>
              <a:ext cx="2737427" cy="4179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1">
              <a:extLst>
                <a:ext uri="{FF2B5EF4-FFF2-40B4-BE49-F238E27FC236}">
                  <a16:creationId xmlns:a16="http://schemas.microsoft.com/office/drawing/2014/main" xmlns="" id="{EC6E4134-CAD1-401D-BE04-2E16340B6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3" t="26132" r="78992" b="58315"/>
            <a:stretch>
              <a:fillRect/>
            </a:stretch>
          </p:blipFill>
          <p:spPr bwMode="auto">
            <a:xfrm>
              <a:off x="9650227" y="2116214"/>
              <a:ext cx="862722" cy="11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2">
              <a:extLst>
                <a:ext uri="{FF2B5EF4-FFF2-40B4-BE49-F238E27FC236}">
                  <a16:creationId xmlns:a16="http://schemas.microsoft.com/office/drawing/2014/main" xmlns="" id="{75C8460E-5724-4986-B240-C5FE9E196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9" t="32858" r="44496" b="54280"/>
            <a:stretch>
              <a:fillRect/>
            </a:stretch>
          </p:blipFill>
          <p:spPr bwMode="auto">
            <a:xfrm>
              <a:off x="11550146" y="2312324"/>
              <a:ext cx="837507" cy="93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7C09F93C-1F4A-4B1A-B448-220F1C0E9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11635" y="1172354"/>
              <a:ext cx="2826896" cy="4240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8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7" name="Google Shape;90;p14"/>
          <p:cNvSpPr txBox="1">
            <a:spLocks/>
          </p:cNvSpPr>
          <p:nvPr/>
        </p:nvSpPr>
        <p:spPr>
          <a:xfrm>
            <a:off x="5309042" y="2019814"/>
            <a:ext cx="2867391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6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LUGARES</a:t>
            </a:r>
            <a:endParaRPr lang="en-US" sz="36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A47BC82-C291-47B2-A422-39514449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300" y="1320467"/>
            <a:ext cx="10308700" cy="825409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PAÍS</a:t>
            </a:r>
            <a:r>
              <a:rPr lang="es-ES" sz="4000" b="1" dirty="0" smtClean="0">
                <a:latin typeface="Source Sans Pro" panose="020B0503030403020204" pitchFamily="34" charset="0"/>
              </a:rPr>
              <a:t> </a:t>
            </a:r>
            <a:r>
              <a:rPr lang="es-ES" sz="4000" b="1" dirty="0">
                <a:latin typeface="Source Sans Pro" panose="020B0503030403020204" pitchFamily="34" charset="0"/>
              </a:rPr>
              <a:t>EXTERIOR   </a:t>
            </a:r>
            <a:r>
              <a:rPr lang="es-ES" sz="40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VS </a:t>
            </a:r>
            <a:r>
              <a:rPr lang="es-ES" sz="4000" b="1" dirty="0">
                <a:latin typeface="Source Sans Pro" panose="020B0503030403020204" pitchFamily="34" charset="0"/>
              </a:rPr>
              <a:t>  </a:t>
            </a:r>
            <a:r>
              <a:rPr lang="es-ES" sz="4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PAÍS</a:t>
            </a:r>
            <a:r>
              <a:rPr lang="es-ES" sz="4000" b="1" dirty="0" smtClean="0">
                <a:latin typeface="Source Sans Pro" panose="020B0503030403020204" pitchFamily="34" charset="0"/>
              </a:rPr>
              <a:t> </a:t>
            </a:r>
            <a:r>
              <a:rPr lang="es-ES" sz="4000" b="1" dirty="0">
                <a:latin typeface="Source Sans Pro" panose="020B0503030403020204" pitchFamily="34" charset="0"/>
              </a:rPr>
              <a:t>INTERIOR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244220-DA14-4B94-ACEB-F3C5FC63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740" y="2828823"/>
            <a:ext cx="4909803" cy="3845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upo 1"/>
          <p:cNvGrpSpPr/>
          <p:nvPr/>
        </p:nvGrpSpPr>
        <p:grpSpPr>
          <a:xfrm>
            <a:off x="1266783" y="2837615"/>
            <a:ext cx="5020960" cy="3836325"/>
            <a:chOff x="1227027" y="2837615"/>
            <a:chExt cx="5020960" cy="3836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AE768E1-80FC-4821-AD48-8D41E4C72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7027" y="4781937"/>
              <a:ext cx="2410659" cy="18920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3AE0A21-8843-4177-8570-21D9E032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7027" y="2837615"/>
              <a:ext cx="2410660" cy="19531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6" name="Picture 2" descr="Como montar una cantina">
              <a:extLst>
                <a:ext uri="{FF2B5EF4-FFF2-40B4-BE49-F238E27FC236}">
                  <a16:creationId xmlns:a16="http://schemas.microsoft.com/office/drawing/2014/main" xmlns="" id="{EBD1BC21-4D9B-4A96-A7F6-1CA31B74B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687" y="4781937"/>
              <a:ext cx="2610300" cy="18920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dentifican 124 expendios de drogas en Pereira - Otras Ciudades ...">
              <a:extLst>
                <a:ext uri="{FF2B5EF4-FFF2-40B4-BE49-F238E27FC236}">
                  <a16:creationId xmlns:a16="http://schemas.microsoft.com/office/drawing/2014/main" xmlns="" id="{77ED7981-78F6-4938-A502-75EC4B8D3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686" y="2845222"/>
              <a:ext cx="2610299" cy="19367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Google Shape;81;p13"/>
          <p:cNvSpPr txBox="1">
            <a:spLocks/>
          </p:cNvSpPr>
          <p:nvPr/>
        </p:nvSpPr>
        <p:spPr>
          <a:xfrm>
            <a:off x="892700" y="783137"/>
            <a:ext cx="3169008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smtClean="0">
                <a:latin typeface="Source Sans Pro" panose="020B0503030403020204" pitchFamily="34" charset="0"/>
              </a:rPr>
              <a:t>El país psicológico.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grpSp>
        <p:nvGrpSpPr>
          <p:cNvPr id="3" name="Grupo 2"/>
          <p:cNvGrpSpPr/>
          <p:nvPr/>
        </p:nvGrpSpPr>
        <p:grpSpPr>
          <a:xfrm>
            <a:off x="1293997" y="2753284"/>
            <a:ext cx="7758985" cy="3873184"/>
            <a:chOff x="1133224" y="2725301"/>
            <a:chExt cx="7758985" cy="3873184"/>
          </a:xfrm>
        </p:grpSpPr>
        <p:pic>
          <p:nvPicPr>
            <p:cNvPr id="2052" name="Picture 4" descr="Los 20 asesinos mÃ¡s macabros de la historia - Desde Charles Manson ...">
              <a:extLst>
                <a:ext uri="{FF2B5EF4-FFF2-40B4-BE49-F238E27FC236}">
                  <a16:creationId xmlns:a16="http://schemas.microsoft.com/office/drawing/2014/main" xmlns="" id="{4C85E382-D175-4C78-A9FD-BEC0068EA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985" y="2745775"/>
              <a:ext cx="2456965" cy="1993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B3F4FA7-94BA-49B8-955D-9FC5A7F9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224" y="4739183"/>
              <a:ext cx="2465176" cy="185930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D28A498-F1C8-4A7A-BB36-2AB5D9943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2951" y="4739183"/>
              <a:ext cx="2565716" cy="18593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1E717672-C0DE-4187-BD2A-64E69D6D5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592949" y="2741045"/>
              <a:ext cx="2565717" cy="1998948"/>
            </a:xfrm>
            <a:prstGeom prst="rect">
              <a:avLst/>
            </a:prstGeom>
          </p:spPr>
        </p:pic>
        <p:pic>
          <p:nvPicPr>
            <p:cNvPr id="2054" name="Picture 6" descr="Mujeres indÃ­genas protestarÃ¡n contra Bolsonaro en Brasil">
              <a:extLst>
                <a:ext uri="{FF2B5EF4-FFF2-40B4-BE49-F238E27FC236}">
                  <a16:creationId xmlns:a16="http://schemas.microsoft.com/office/drawing/2014/main" xmlns="" id="{C73B5FA2-E4F0-401C-AAD4-5D22BA36B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942" y="2725301"/>
              <a:ext cx="2745267" cy="2013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7B279-57AC-49F7-96A0-D70B392F1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2391" y="4739183"/>
              <a:ext cx="2739818" cy="1859302"/>
            </a:xfrm>
            <a:prstGeom prst="rect">
              <a:avLst/>
            </a:prstGeom>
          </p:spPr>
        </p:pic>
      </p:grpSp>
      <p:sp>
        <p:nvSpPr>
          <p:cNvPr id="17" name="Google Shape;90;p14"/>
          <p:cNvSpPr txBox="1">
            <a:spLocks/>
          </p:cNvSpPr>
          <p:nvPr/>
        </p:nvSpPr>
        <p:spPr>
          <a:xfrm>
            <a:off x="4601840" y="1943620"/>
            <a:ext cx="3690755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6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ACOMPAÑANTES</a:t>
            </a:r>
            <a:endParaRPr lang="en-US" sz="36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20" name="Google Shape;81;p13"/>
          <p:cNvSpPr txBox="1">
            <a:spLocks/>
          </p:cNvSpPr>
          <p:nvPr/>
        </p:nvSpPr>
        <p:spPr>
          <a:xfrm>
            <a:off x="892700" y="783137"/>
            <a:ext cx="3169008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smtClean="0">
                <a:latin typeface="Source Sans Pro" panose="020B0503030403020204" pitchFamily="34" charset="0"/>
              </a:rPr>
              <a:t>El país psicológico.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xmlns="" id="{397887FD-29E9-407A-B0B9-46FE815234DD}"/>
              </a:ext>
            </a:extLst>
          </p:cNvPr>
          <p:cNvGrpSpPr>
            <a:grpSpLocks/>
          </p:cNvGrpSpPr>
          <p:nvPr/>
        </p:nvGrpSpPr>
        <p:grpSpPr bwMode="auto">
          <a:xfrm>
            <a:off x="9308538" y="2725301"/>
            <a:ext cx="2504328" cy="3873183"/>
            <a:chOff x="9771982" y="1967706"/>
            <a:chExt cx="1990725" cy="2986088"/>
          </a:xfrm>
        </p:grpSpPr>
        <p:pic>
          <p:nvPicPr>
            <p:cNvPr id="22" name="Imagen 7">
              <a:extLst>
                <a:ext uri="{FF2B5EF4-FFF2-40B4-BE49-F238E27FC236}">
                  <a16:creationId xmlns:a16="http://schemas.microsoft.com/office/drawing/2014/main" xmlns="" id="{745648BD-C55C-4C8E-AF48-C9356DEEE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8" t="29956" r="50926" b="12662"/>
            <a:stretch>
              <a:fillRect/>
            </a:stretch>
          </p:blipFill>
          <p:spPr bwMode="auto">
            <a:xfrm>
              <a:off x="9799157" y="2010855"/>
              <a:ext cx="1927720" cy="294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8">
              <a:extLst>
                <a:ext uri="{FF2B5EF4-FFF2-40B4-BE49-F238E27FC236}">
                  <a16:creationId xmlns:a16="http://schemas.microsoft.com/office/drawing/2014/main" xmlns="" id="{E0DBF6A8-A29B-4B2A-BD9A-46AE31E61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3" t="26132" r="78992" b="58315"/>
            <a:stretch>
              <a:fillRect/>
            </a:stretch>
          </p:blipFill>
          <p:spPr bwMode="auto">
            <a:xfrm>
              <a:off x="9799157" y="2632381"/>
              <a:ext cx="607537" cy="797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9">
              <a:extLst>
                <a:ext uri="{FF2B5EF4-FFF2-40B4-BE49-F238E27FC236}">
                  <a16:creationId xmlns:a16="http://schemas.microsoft.com/office/drawing/2014/main" xmlns="" id="{D19D7E1B-1FF7-44DC-B29B-2E9C8C943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9" t="32858" r="44496" b="54280"/>
            <a:stretch>
              <a:fillRect/>
            </a:stretch>
          </p:blipFill>
          <p:spPr bwMode="auto">
            <a:xfrm>
              <a:off x="11137097" y="2770484"/>
              <a:ext cx="589780" cy="659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10">
              <a:extLst>
                <a:ext uri="{FF2B5EF4-FFF2-40B4-BE49-F238E27FC236}">
                  <a16:creationId xmlns:a16="http://schemas.microsoft.com/office/drawing/2014/main" xmlns="" id="{FD9274EE-8B03-4AE4-9680-10BA339BF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/>
            </a:blip>
            <a:stretch>
              <a:fillRect/>
            </a:stretch>
          </p:blipFill>
          <p:spPr bwMode="auto">
            <a:xfrm>
              <a:off x="9771982" y="1967706"/>
              <a:ext cx="1990725" cy="2986088"/>
            </a:xfrm>
            <a:prstGeom prst="rect">
              <a:avLst/>
            </a:prstGeom>
          </p:spPr>
        </p:pic>
        <p:grpSp>
          <p:nvGrpSpPr>
            <p:cNvPr id="26" name="Agrupar 5">
              <a:extLst>
                <a:ext uri="{FF2B5EF4-FFF2-40B4-BE49-F238E27FC236}">
                  <a16:creationId xmlns:a16="http://schemas.microsoft.com/office/drawing/2014/main" xmlns="" id="{1E0D1F45-1194-49BE-A903-578BCABEFC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81656" y="2723356"/>
              <a:ext cx="96838" cy="95250"/>
              <a:chOff x="-713317" y="2249026"/>
              <a:chExt cx="2691871" cy="2649009"/>
            </a:xfrm>
          </p:grpSpPr>
          <p:pic>
            <p:nvPicPr>
              <p:cNvPr id="214" name="Imagen 1">
                <a:extLst>
                  <a:ext uri="{FF2B5EF4-FFF2-40B4-BE49-F238E27FC236}">
                    <a16:creationId xmlns:a16="http://schemas.microsoft.com/office/drawing/2014/main" xmlns="" id="{A9ED7EEF-D96A-4C64-80D5-FC70583AEE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" name="Imagen 3">
                <a:extLst>
                  <a:ext uri="{FF2B5EF4-FFF2-40B4-BE49-F238E27FC236}">
                    <a16:creationId xmlns:a16="http://schemas.microsoft.com/office/drawing/2014/main" xmlns="" id="{07835958-DA8E-49CE-B7F1-52621ED6C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Agrupar 5">
              <a:extLst>
                <a:ext uri="{FF2B5EF4-FFF2-40B4-BE49-F238E27FC236}">
                  <a16:creationId xmlns:a16="http://schemas.microsoft.com/office/drawing/2014/main" xmlns="" id="{393CB577-5570-4D8E-B49F-D640FF713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5469" y="2799556"/>
              <a:ext cx="98425" cy="95250"/>
              <a:chOff x="-713317" y="2249026"/>
              <a:chExt cx="2691871" cy="2649009"/>
            </a:xfrm>
          </p:grpSpPr>
          <p:pic>
            <p:nvPicPr>
              <p:cNvPr id="212" name="Imagen 1">
                <a:extLst>
                  <a:ext uri="{FF2B5EF4-FFF2-40B4-BE49-F238E27FC236}">
                    <a16:creationId xmlns:a16="http://schemas.microsoft.com/office/drawing/2014/main" xmlns="" id="{3705071E-9DA7-4A08-86ED-BE6B879D9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" name="Imagen 3">
                <a:extLst>
                  <a:ext uri="{FF2B5EF4-FFF2-40B4-BE49-F238E27FC236}">
                    <a16:creationId xmlns:a16="http://schemas.microsoft.com/office/drawing/2014/main" xmlns="" id="{EEFAEA4A-BE6C-4C09-ADEB-E24530F3D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" name="Agrupar 5">
              <a:extLst>
                <a:ext uri="{FF2B5EF4-FFF2-40B4-BE49-F238E27FC236}">
                  <a16:creationId xmlns:a16="http://schemas.microsoft.com/office/drawing/2014/main" xmlns="" id="{EB89D865-40D0-47AD-9927-C9DD9253E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81656" y="2847181"/>
              <a:ext cx="96838" cy="95250"/>
              <a:chOff x="-713317" y="2249026"/>
              <a:chExt cx="2691871" cy="2649009"/>
            </a:xfrm>
          </p:grpSpPr>
          <p:pic>
            <p:nvPicPr>
              <p:cNvPr id="210" name="Imagen 1">
                <a:extLst>
                  <a:ext uri="{FF2B5EF4-FFF2-40B4-BE49-F238E27FC236}">
                    <a16:creationId xmlns:a16="http://schemas.microsoft.com/office/drawing/2014/main" xmlns="" id="{2781F9C1-7514-4D65-B388-52A6648B9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" name="Imagen 3">
                <a:extLst>
                  <a:ext uri="{FF2B5EF4-FFF2-40B4-BE49-F238E27FC236}">
                    <a16:creationId xmlns:a16="http://schemas.microsoft.com/office/drawing/2014/main" xmlns="" id="{2C89D504-70D4-4BF4-9B87-6C218CECC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Agrupar 5">
              <a:extLst>
                <a:ext uri="{FF2B5EF4-FFF2-40B4-BE49-F238E27FC236}">
                  <a16:creationId xmlns:a16="http://schemas.microsoft.com/office/drawing/2014/main" xmlns="" id="{0E422C25-8DBA-4140-8107-1345346B8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5619" y="2770981"/>
              <a:ext cx="96837" cy="95250"/>
              <a:chOff x="-713317" y="2249026"/>
              <a:chExt cx="2691871" cy="2649009"/>
            </a:xfrm>
          </p:grpSpPr>
          <p:pic>
            <p:nvPicPr>
              <p:cNvPr id="208" name="Imagen 1">
                <a:extLst>
                  <a:ext uri="{FF2B5EF4-FFF2-40B4-BE49-F238E27FC236}">
                    <a16:creationId xmlns:a16="http://schemas.microsoft.com/office/drawing/2014/main" xmlns="" id="{E5981B41-5C04-4C20-8062-946B12443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Imagen 3">
                <a:extLst>
                  <a:ext uri="{FF2B5EF4-FFF2-40B4-BE49-F238E27FC236}">
                    <a16:creationId xmlns:a16="http://schemas.microsoft.com/office/drawing/2014/main" xmlns="" id="{0B3E96C6-2F41-4F3C-881A-26F3C61FD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" name="Agrupar 5">
              <a:extLst>
                <a:ext uri="{FF2B5EF4-FFF2-40B4-BE49-F238E27FC236}">
                  <a16:creationId xmlns:a16="http://schemas.microsoft.com/office/drawing/2014/main" xmlns="" id="{447CCE07-32BD-48B4-86BA-85CEEB3AF8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59431" y="2931319"/>
              <a:ext cx="96838" cy="96837"/>
              <a:chOff x="-713317" y="2249026"/>
              <a:chExt cx="2691871" cy="2649009"/>
            </a:xfrm>
          </p:grpSpPr>
          <p:pic>
            <p:nvPicPr>
              <p:cNvPr id="206" name="Imagen 1">
                <a:extLst>
                  <a:ext uri="{FF2B5EF4-FFF2-40B4-BE49-F238E27FC236}">
                    <a16:creationId xmlns:a16="http://schemas.microsoft.com/office/drawing/2014/main" xmlns="" id="{31C3DC9C-DBDF-4FC5-A522-F12A003F1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Imagen 3">
                <a:extLst>
                  <a:ext uri="{FF2B5EF4-FFF2-40B4-BE49-F238E27FC236}">
                    <a16:creationId xmlns:a16="http://schemas.microsoft.com/office/drawing/2014/main" xmlns="" id="{3426BBA3-01C5-457C-9FE0-1242FE3CD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Agrupar 5">
              <a:extLst>
                <a:ext uri="{FF2B5EF4-FFF2-40B4-BE49-F238E27FC236}">
                  <a16:creationId xmlns:a16="http://schemas.microsoft.com/office/drawing/2014/main" xmlns="" id="{029DF86A-9951-4A7F-9755-C937CC68E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56244" y="2755106"/>
              <a:ext cx="98425" cy="95250"/>
              <a:chOff x="-713317" y="2249026"/>
              <a:chExt cx="2691871" cy="2649009"/>
            </a:xfrm>
          </p:grpSpPr>
          <p:pic>
            <p:nvPicPr>
              <p:cNvPr id="204" name="Imagen 1">
                <a:extLst>
                  <a:ext uri="{FF2B5EF4-FFF2-40B4-BE49-F238E27FC236}">
                    <a16:creationId xmlns:a16="http://schemas.microsoft.com/office/drawing/2014/main" xmlns="" id="{48B741CA-6375-4AF7-91CE-BE4F3F374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" name="Imagen 3">
                <a:extLst>
                  <a:ext uri="{FF2B5EF4-FFF2-40B4-BE49-F238E27FC236}">
                    <a16:creationId xmlns:a16="http://schemas.microsoft.com/office/drawing/2014/main" xmlns="" id="{A6926282-B87A-43F1-8F40-90A47A766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" name="Agrupar 5">
              <a:extLst>
                <a:ext uri="{FF2B5EF4-FFF2-40B4-BE49-F238E27FC236}">
                  <a16:creationId xmlns:a16="http://schemas.microsoft.com/office/drawing/2014/main" xmlns="" id="{9238F128-FAA7-42F3-8258-EF43ECBC4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3706" y="2818606"/>
              <a:ext cx="96838" cy="95250"/>
              <a:chOff x="-713317" y="2249026"/>
              <a:chExt cx="2691871" cy="2649009"/>
            </a:xfrm>
          </p:grpSpPr>
          <p:pic>
            <p:nvPicPr>
              <p:cNvPr id="202" name="Imagen 1">
                <a:extLst>
                  <a:ext uri="{FF2B5EF4-FFF2-40B4-BE49-F238E27FC236}">
                    <a16:creationId xmlns:a16="http://schemas.microsoft.com/office/drawing/2014/main" xmlns="" id="{F4AAF185-1667-4DA9-BB38-B98E395B9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3" name="Imagen 3">
                <a:extLst>
                  <a:ext uri="{FF2B5EF4-FFF2-40B4-BE49-F238E27FC236}">
                    <a16:creationId xmlns:a16="http://schemas.microsoft.com/office/drawing/2014/main" xmlns="" id="{D1468119-8127-4B5C-A558-DDF378709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" name="Agrupar 5">
              <a:extLst>
                <a:ext uri="{FF2B5EF4-FFF2-40B4-BE49-F238E27FC236}">
                  <a16:creationId xmlns:a16="http://schemas.microsoft.com/office/drawing/2014/main" xmlns="" id="{CFC08390-4A24-4ED9-8048-AC0098210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7994" y="2875756"/>
              <a:ext cx="96837" cy="95250"/>
              <a:chOff x="-713317" y="2249026"/>
              <a:chExt cx="2691871" cy="2649009"/>
            </a:xfrm>
          </p:grpSpPr>
          <p:pic>
            <p:nvPicPr>
              <p:cNvPr id="200" name="Imagen 1">
                <a:extLst>
                  <a:ext uri="{FF2B5EF4-FFF2-40B4-BE49-F238E27FC236}">
                    <a16:creationId xmlns:a16="http://schemas.microsoft.com/office/drawing/2014/main" xmlns="" id="{F2F3C6B6-4016-4D7E-B5A0-8A5C18B1A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Imagen 3">
                <a:extLst>
                  <a:ext uri="{FF2B5EF4-FFF2-40B4-BE49-F238E27FC236}">
                    <a16:creationId xmlns:a16="http://schemas.microsoft.com/office/drawing/2014/main" xmlns="" id="{CCECADA5-6B37-45F3-8657-1BAB2935F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" name="Agrupar 5">
              <a:extLst>
                <a:ext uri="{FF2B5EF4-FFF2-40B4-BE49-F238E27FC236}">
                  <a16:creationId xmlns:a16="http://schemas.microsoft.com/office/drawing/2014/main" xmlns="" id="{DD75B81A-24FD-42B6-BC86-74891173D8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3706" y="2699544"/>
              <a:ext cx="98425" cy="95250"/>
              <a:chOff x="-713317" y="2249026"/>
              <a:chExt cx="2691871" cy="2649009"/>
            </a:xfrm>
          </p:grpSpPr>
          <p:pic>
            <p:nvPicPr>
              <p:cNvPr id="198" name="Imagen 1">
                <a:extLst>
                  <a:ext uri="{FF2B5EF4-FFF2-40B4-BE49-F238E27FC236}">
                    <a16:creationId xmlns:a16="http://schemas.microsoft.com/office/drawing/2014/main" xmlns="" id="{2FB7F50A-F13E-4A2D-B32B-077146807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Imagen 3">
                <a:extLst>
                  <a:ext uri="{FF2B5EF4-FFF2-40B4-BE49-F238E27FC236}">
                    <a16:creationId xmlns:a16="http://schemas.microsoft.com/office/drawing/2014/main" xmlns="" id="{1653EC59-2277-4862-B109-F6A09257B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" name="Agrupar 5">
              <a:extLst>
                <a:ext uri="{FF2B5EF4-FFF2-40B4-BE49-F238E27FC236}">
                  <a16:creationId xmlns:a16="http://schemas.microsoft.com/office/drawing/2014/main" xmlns="" id="{C8452C04-42E5-454E-AA22-57A99AFBF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0381" y="2858294"/>
              <a:ext cx="98425" cy="95250"/>
              <a:chOff x="-713317" y="2249026"/>
              <a:chExt cx="2691871" cy="2649009"/>
            </a:xfrm>
          </p:grpSpPr>
          <p:pic>
            <p:nvPicPr>
              <p:cNvPr id="196" name="Imagen 1">
                <a:extLst>
                  <a:ext uri="{FF2B5EF4-FFF2-40B4-BE49-F238E27FC236}">
                    <a16:creationId xmlns:a16="http://schemas.microsoft.com/office/drawing/2014/main" xmlns="" id="{0C6FBB36-D217-4B94-9079-3142E4AC6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Imagen 3">
                <a:extLst>
                  <a:ext uri="{FF2B5EF4-FFF2-40B4-BE49-F238E27FC236}">
                    <a16:creationId xmlns:a16="http://schemas.microsoft.com/office/drawing/2014/main" xmlns="" id="{7F0A10AF-8E18-4976-A0B8-29ECCCF1F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" name="Agrupar 5">
              <a:extLst>
                <a:ext uri="{FF2B5EF4-FFF2-40B4-BE49-F238E27FC236}">
                  <a16:creationId xmlns:a16="http://schemas.microsoft.com/office/drawing/2014/main" xmlns="" id="{5552A6A3-4CD4-4F1C-9233-AA8458543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34081" y="2888456"/>
              <a:ext cx="96838" cy="95250"/>
              <a:chOff x="-713317" y="2249026"/>
              <a:chExt cx="2691871" cy="2649009"/>
            </a:xfrm>
          </p:grpSpPr>
          <p:pic>
            <p:nvPicPr>
              <p:cNvPr id="194" name="Imagen 1">
                <a:extLst>
                  <a:ext uri="{FF2B5EF4-FFF2-40B4-BE49-F238E27FC236}">
                    <a16:creationId xmlns:a16="http://schemas.microsoft.com/office/drawing/2014/main" xmlns="" id="{F1B3014F-BF50-4487-96B4-3BE0857B2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Imagen 3">
                <a:extLst>
                  <a:ext uri="{FF2B5EF4-FFF2-40B4-BE49-F238E27FC236}">
                    <a16:creationId xmlns:a16="http://schemas.microsoft.com/office/drawing/2014/main" xmlns="" id="{F08BABDB-D850-4E0A-968F-0DED28B5E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Agrupar 5">
              <a:extLst>
                <a:ext uri="{FF2B5EF4-FFF2-40B4-BE49-F238E27FC236}">
                  <a16:creationId xmlns:a16="http://schemas.microsoft.com/office/drawing/2014/main" xmlns="" id="{051399D9-1313-49BC-B016-5ABEE9E6F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83294" y="2936081"/>
              <a:ext cx="96837" cy="95250"/>
              <a:chOff x="-713317" y="2249026"/>
              <a:chExt cx="2691871" cy="2649009"/>
            </a:xfrm>
          </p:grpSpPr>
          <p:pic>
            <p:nvPicPr>
              <p:cNvPr id="192" name="Imagen 1">
                <a:extLst>
                  <a:ext uri="{FF2B5EF4-FFF2-40B4-BE49-F238E27FC236}">
                    <a16:creationId xmlns:a16="http://schemas.microsoft.com/office/drawing/2014/main" xmlns="" id="{09FB1779-1E60-4590-B3A1-8435CC5E9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Imagen 3">
                <a:extLst>
                  <a:ext uri="{FF2B5EF4-FFF2-40B4-BE49-F238E27FC236}">
                    <a16:creationId xmlns:a16="http://schemas.microsoft.com/office/drawing/2014/main" xmlns="" id="{E3B10E3B-25FA-4318-AC4A-B5C38D7D7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" name="Agrupar 5">
              <a:extLst>
                <a:ext uri="{FF2B5EF4-FFF2-40B4-BE49-F238E27FC236}">
                  <a16:creationId xmlns:a16="http://schemas.microsoft.com/office/drawing/2014/main" xmlns="" id="{6BEAB09E-AE34-4288-AE09-115A7E0F1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919" y="2985294"/>
              <a:ext cx="98425" cy="96837"/>
              <a:chOff x="-713317" y="2249026"/>
              <a:chExt cx="2691871" cy="2649009"/>
            </a:xfrm>
          </p:grpSpPr>
          <p:pic>
            <p:nvPicPr>
              <p:cNvPr id="190" name="Imagen 1">
                <a:extLst>
                  <a:ext uri="{FF2B5EF4-FFF2-40B4-BE49-F238E27FC236}">
                    <a16:creationId xmlns:a16="http://schemas.microsoft.com/office/drawing/2014/main" xmlns="" id="{7BB946E3-C237-4EE8-92FF-963597ACF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Imagen 3">
                <a:extLst>
                  <a:ext uri="{FF2B5EF4-FFF2-40B4-BE49-F238E27FC236}">
                    <a16:creationId xmlns:a16="http://schemas.microsoft.com/office/drawing/2014/main" xmlns="" id="{8A2394A0-227D-4227-9AF7-7E416150C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" name="Agrupar 5">
              <a:extLst>
                <a:ext uri="{FF2B5EF4-FFF2-40B4-BE49-F238E27FC236}">
                  <a16:creationId xmlns:a16="http://schemas.microsoft.com/office/drawing/2014/main" xmlns="" id="{32DE803A-8D9F-487D-A074-127AC242B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6456" y="2894806"/>
              <a:ext cx="96838" cy="95250"/>
              <a:chOff x="-713317" y="2249026"/>
              <a:chExt cx="2691871" cy="2649009"/>
            </a:xfrm>
          </p:grpSpPr>
          <p:pic>
            <p:nvPicPr>
              <p:cNvPr id="188" name="Imagen 1">
                <a:extLst>
                  <a:ext uri="{FF2B5EF4-FFF2-40B4-BE49-F238E27FC236}">
                    <a16:creationId xmlns:a16="http://schemas.microsoft.com/office/drawing/2014/main" xmlns="" id="{071E34D3-A6BC-4326-A64C-D60358BB2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Imagen 3">
                <a:extLst>
                  <a:ext uri="{FF2B5EF4-FFF2-40B4-BE49-F238E27FC236}">
                    <a16:creationId xmlns:a16="http://schemas.microsoft.com/office/drawing/2014/main" xmlns="" id="{9DCDBA78-EB75-4104-8DE6-1B4960C0D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" name="Agrupar 5">
              <a:extLst>
                <a:ext uri="{FF2B5EF4-FFF2-40B4-BE49-F238E27FC236}">
                  <a16:creationId xmlns:a16="http://schemas.microsoft.com/office/drawing/2014/main" xmlns="" id="{37E729C2-E76C-494B-A56A-4E124EEB9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10269" y="2950369"/>
              <a:ext cx="96837" cy="96837"/>
              <a:chOff x="-713317" y="2249026"/>
              <a:chExt cx="2691871" cy="2649009"/>
            </a:xfrm>
          </p:grpSpPr>
          <p:pic>
            <p:nvPicPr>
              <p:cNvPr id="186" name="Imagen 1">
                <a:extLst>
                  <a:ext uri="{FF2B5EF4-FFF2-40B4-BE49-F238E27FC236}">
                    <a16:creationId xmlns:a16="http://schemas.microsoft.com/office/drawing/2014/main" xmlns="" id="{729EA841-A295-440D-9C1A-16DFC457B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Imagen 3">
                <a:extLst>
                  <a:ext uri="{FF2B5EF4-FFF2-40B4-BE49-F238E27FC236}">
                    <a16:creationId xmlns:a16="http://schemas.microsoft.com/office/drawing/2014/main" xmlns="" id="{70E63B83-EB05-462C-BC97-F9BAE1B31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" name="Agrupar 5">
              <a:extLst>
                <a:ext uri="{FF2B5EF4-FFF2-40B4-BE49-F238E27FC236}">
                  <a16:creationId xmlns:a16="http://schemas.microsoft.com/office/drawing/2014/main" xmlns="" id="{909A8D04-893F-4580-9628-FADC9E482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4869" y="2859881"/>
              <a:ext cx="98425" cy="95250"/>
              <a:chOff x="-713317" y="2249026"/>
              <a:chExt cx="2691871" cy="2649009"/>
            </a:xfrm>
          </p:grpSpPr>
          <p:pic>
            <p:nvPicPr>
              <p:cNvPr id="184" name="Imagen 1">
                <a:extLst>
                  <a:ext uri="{FF2B5EF4-FFF2-40B4-BE49-F238E27FC236}">
                    <a16:creationId xmlns:a16="http://schemas.microsoft.com/office/drawing/2014/main" xmlns="" id="{E0A1CC1A-CE69-4BE0-8E6E-0A939BCD8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Imagen 3">
                <a:extLst>
                  <a:ext uri="{FF2B5EF4-FFF2-40B4-BE49-F238E27FC236}">
                    <a16:creationId xmlns:a16="http://schemas.microsoft.com/office/drawing/2014/main" xmlns="" id="{58BC88B2-D5B7-428B-8EF5-40BAC40F8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" name="Agrupar 5">
              <a:extLst>
                <a:ext uri="{FF2B5EF4-FFF2-40B4-BE49-F238E27FC236}">
                  <a16:creationId xmlns:a16="http://schemas.microsoft.com/office/drawing/2014/main" xmlns="" id="{624E880A-98DC-4E80-9132-F47AA33CC5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0894" y="2931319"/>
              <a:ext cx="98425" cy="96837"/>
              <a:chOff x="-713317" y="2249026"/>
              <a:chExt cx="2691871" cy="2649009"/>
            </a:xfrm>
          </p:grpSpPr>
          <p:pic>
            <p:nvPicPr>
              <p:cNvPr id="182" name="Imagen 1">
                <a:extLst>
                  <a:ext uri="{FF2B5EF4-FFF2-40B4-BE49-F238E27FC236}">
                    <a16:creationId xmlns:a16="http://schemas.microsoft.com/office/drawing/2014/main" xmlns="" id="{E7E20FC9-C1FD-4447-84FA-C8AE9033E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Imagen 3">
                <a:extLst>
                  <a:ext uri="{FF2B5EF4-FFF2-40B4-BE49-F238E27FC236}">
                    <a16:creationId xmlns:a16="http://schemas.microsoft.com/office/drawing/2014/main" xmlns="" id="{B49785C0-F025-46FC-BC46-689418A6E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" name="Agrupar 5">
              <a:extLst>
                <a:ext uri="{FF2B5EF4-FFF2-40B4-BE49-F238E27FC236}">
                  <a16:creationId xmlns:a16="http://schemas.microsoft.com/office/drawing/2014/main" xmlns="" id="{07259698-8D51-479D-A6A5-4AE08BEB6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24456" y="2818606"/>
              <a:ext cx="96838" cy="95250"/>
              <a:chOff x="-713317" y="2249026"/>
              <a:chExt cx="2691871" cy="2649009"/>
            </a:xfrm>
          </p:grpSpPr>
          <p:pic>
            <p:nvPicPr>
              <p:cNvPr id="180" name="Imagen 1">
                <a:extLst>
                  <a:ext uri="{FF2B5EF4-FFF2-40B4-BE49-F238E27FC236}">
                    <a16:creationId xmlns:a16="http://schemas.microsoft.com/office/drawing/2014/main" xmlns="" id="{BA881D2A-2D9C-4C26-98BC-F2AE08D49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Imagen 3">
                <a:extLst>
                  <a:ext uri="{FF2B5EF4-FFF2-40B4-BE49-F238E27FC236}">
                    <a16:creationId xmlns:a16="http://schemas.microsoft.com/office/drawing/2014/main" xmlns="" id="{78B2C5E4-DC18-4EA5-B688-8FE333E60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" name="Agrupar 5">
              <a:extLst>
                <a:ext uri="{FF2B5EF4-FFF2-40B4-BE49-F238E27FC236}">
                  <a16:creationId xmlns:a16="http://schemas.microsoft.com/office/drawing/2014/main" xmlns="" id="{577E9809-FFE1-4C0B-A021-9EF76E3D3E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26044" y="2882106"/>
              <a:ext cx="96837" cy="95250"/>
              <a:chOff x="-713317" y="2249026"/>
              <a:chExt cx="2691871" cy="2649009"/>
            </a:xfrm>
          </p:grpSpPr>
          <p:pic>
            <p:nvPicPr>
              <p:cNvPr id="178" name="Imagen 1">
                <a:extLst>
                  <a:ext uri="{FF2B5EF4-FFF2-40B4-BE49-F238E27FC236}">
                    <a16:creationId xmlns:a16="http://schemas.microsoft.com/office/drawing/2014/main" xmlns="" id="{66B64084-B6BC-4361-9944-A4A7ADC57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Imagen 3">
                <a:extLst>
                  <a:ext uri="{FF2B5EF4-FFF2-40B4-BE49-F238E27FC236}">
                    <a16:creationId xmlns:a16="http://schemas.microsoft.com/office/drawing/2014/main" xmlns="" id="{B55B389C-0DE0-4AC4-A5EE-058CACBB1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" name="Agrupar 5">
              <a:extLst>
                <a:ext uri="{FF2B5EF4-FFF2-40B4-BE49-F238E27FC236}">
                  <a16:creationId xmlns:a16="http://schemas.microsoft.com/office/drawing/2014/main" xmlns="" id="{AA1786C5-F71A-41ED-B5A3-7596E6C90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5256" y="2875756"/>
              <a:ext cx="96838" cy="95250"/>
              <a:chOff x="-713317" y="2249026"/>
              <a:chExt cx="2691871" cy="2649009"/>
            </a:xfrm>
          </p:grpSpPr>
          <p:pic>
            <p:nvPicPr>
              <p:cNvPr id="176" name="Imagen 1">
                <a:extLst>
                  <a:ext uri="{FF2B5EF4-FFF2-40B4-BE49-F238E27FC236}">
                    <a16:creationId xmlns:a16="http://schemas.microsoft.com/office/drawing/2014/main" xmlns="" id="{CFDBC840-58DE-4463-B442-03BD1F5F6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Imagen 3">
                <a:extLst>
                  <a:ext uri="{FF2B5EF4-FFF2-40B4-BE49-F238E27FC236}">
                    <a16:creationId xmlns:a16="http://schemas.microsoft.com/office/drawing/2014/main" xmlns="" id="{B9DD4945-E019-4B24-8EDE-872146D70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" name="Agrupar 5">
              <a:extLst>
                <a:ext uri="{FF2B5EF4-FFF2-40B4-BE49-F238E27FC236}">
                  <a16:creationId xmlns:a16="http://schemas.microsoft.com/office/drawing/2014/main" xmlns="" id="{41D13770-338F-49C9-99F1-DB5DA028E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0794" y="3240881"/>
              <a:ext cx="96837" cy="95250"/>
              <a:chOff x="-713317" y="2249026"/>
              <a:chExt cx="2691871" cy="2649009"/>
            </a:xfrm>
          </p:grpSpPr>
          <p:pic>
            <p:nvPicPr>
              <p:cNvPr id="174" name="Imagen 1">
                <a:extLst>
                  <a:ext uri="{FF2B5EF4-FFF2-40B4-BE49-F238E27FC236}">
                    <a16:creationId xmlns:a16="http://schemas.microsoft.com/office/drawing/2014/main" xmlns="" id="{DD70C849-E4C1-47EE-ADB5-3BFADBF23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Imagen 3">
                <a:extLst>
                  <a:ext uri="{FF2B5EF4-FFF2-40B4-BE49-F238E27FC236}">
                    <a16:creationId xmlns:a16="http://schemas.microsoft.com/office/drawing/2014/main" xmlns="" id="{A848014F-6139-4AD7-AA79-ABDAB6998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Agrupar 5">
              <a:extLst>
                <a:ext uri="{FF2B5EF4-FFF2-40B4-BE49-F238E27FC236}">
                  <a16:creationId xmlns:a16="http://schemas.microsoft.com/office/drawing/2014/main" xmlns="" id="{CFB0D328-16CA-4567-AA7C-AFE867D297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46669" y="3288506"/>
              <a:ext cx="96837" cy="95250"/>
              <a:chOff x="-713317" y="2249026"/>
              <a:chExt cx="2691871" cy="2649009"/>
            </a:xfrm>
          </p:grpSpPr>
          <p:pic>
            <p:nvPicPr>
              <p:cNvPr id="172" name="Imagen 1">
                <a:extLst>
                  <a:ext uri="{FF2B5EF4-FFF2-40B4-BE49-F238E27FC236}">
                    <a16:creationId xmlns:a16="http://schemas.microsoft.com/office/drawing/2014/main" xmlns="" id="{D76F2EAC-5F3A-4141-8BD6-FA861E10D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Imagen 3">
                <a:extLst>
                  <a:ext uri="{FF2B5EF4-FFF2-40B4-BE49-F238E27FC236}">
                    <a16:creationId xmlns:a16="http://schemas.microsoft.com/office/drawing/2014/main" xmlns="" id="{B704F317-D3BA-4CCB-9118-B8FB1BF58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Agrupar 5">
              <a:extLst>
                <a:ext uri="{FF2B5EF4-FFF2-40B4-BE49-F238E27FC236}">
                  <a16:creationId xmlns:a16="http://schemas.microsoft.com/office/drawing/2014/main" xmlns="" id="{091853EE-6B1F-4A41-B1CB-29B67D3D0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6831" y="3237706"/>
              <a:ext cx="96838" cy="95250"/>
              <a:chOff x="-713317" y="2249026"/>
              <a:chExt cx="2691871" cy="2649009"/>
            </a:xfrm>
          </p:grpSpPr>
          <p:pic>
            <p:nvPicPr>
              <p:cNvPr id="170" name="Imagen 1">
                <a:extLst>
                  <a:ext uri="{FF2B5EF4-FFF2-40B4-BE49-F238E27FC236}">
                    <a16:creationId xmlns:a16="http://schemas.microsoft.com/office/drawing/2014/main" xmlns="" id="{2A7AC922-A288-4B73-84FE-E0BE90770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Imagen 3">
                <a:extLst>
                  <a:ext uri="{FF2B5EF4-FFF2-40B4-BE49-F238E27FC236}">
                    <a16:creationId xmlns:a16="http://schemas.microsoft.com/office/drawing/2014/main" xmlns="" id="{F120D2E3-9C2F-42C0-AF16-C846610FF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" name="Agrupar 5">
              <a:extLst>
                <a:ext uri="{FF2B5EF4-FFF2-40B4-BE49-F238E27FC236}">
                  <a16:creationId xmlns:a16="http://schemas.microsoft.com/office/drawing/2014/main" xmlns="" id="{4F2BE722-EFBD-46EA-82A2-911B1B0EDF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8731" y="3190081"/>
              <a:ext cx="96838" cy="95250"/>
              <a:chOff x="-713317" y="2249026"/>
              <a:chExt cx="2691871" cy="2649009"/>
            </a:xfrm>
          </p:grpSpPr>
          <p:pic>
            <p:nvPicPr>
              <p:cNvPr id="168" name="Imagen 1">
                <a:extLst>
                  <a:ext uri="{FF2B5EF4-FFF2-40B4-BE49-F238E27FC236}">
                    <a16:creationId xmlns:a16="http://schemas.microsoft.com/office/drawing/2014/main" xmlns="" id="{C9305CFD-5897-4F9F-A277-1A1D7E139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Imagen 3">
                <a:extLst>
                  <a:ext uri="{FF2B5EF4-FFF2-40B4-BE49-F238E27FC236}">
                    <a16:creationId xmlns:a16="http://schemas.microsoft.com/office/drawing/2014/main" xmlns="" id="{EF70A6A5-6959-4AE4-9C1E-E48ACB734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" name="Agrupar 5">
              <a:extLst>
                <a:ext uri="{FF2B5EF4-FFF2-40B4-BE49-F238E27FC236}">
                  <a16:creationId xmlns:a16="http://schemas.microsoft.com/office/drawing/2014/main" xmlns="" id="{A143A6E8-15E0-4393-A7E5-FCCB33506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41906" y="3337719"/>
              <a:ext cx="98425" cy="96837"/>
              <a:chOff x="-713317" y="2249026"/>
              <a:chExt cx="2691871" cy="2649009"/>
            </a:xfrm>
          </p:grpSpPr>
          <p:pic>
            <p:nvPicPr>
              <p:cNvPr id="166" name="Imagen 1">
                <a:extLst>
                  <a:ext uri="{FF2B5EF4-FFF2-40B4-BE49-F238E27FC236}">
                    <a16:creationId xmlns:a16="http://schemas.microsoft.com/office/drawing/2014/main" xmlns="" id="{322C37F0-C0E1-4642-B3B1-476A1A678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Imagen 3">
                <a:extLst>
                  <a:ext uri="{FF2B5EF4-FFF2-40B4-BE49-F238E27FC236}">
                    <a16:creationId xmlns:a16="http://schemas.microsoft.com/office/drawing/2014/main" xmlns="" id="{434CF4A4-ED2D-4391-A418-AEE7CCB37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Agrupar 5">
              <a:extLst>
                <a:ext uri="{FF2B5EF4-FFF2-40B4-BE49-F238E27FC236}">
                  <a16:creationId xmlns:a16="http://schemas.microsoft.com/office/drawing/2014/main" xmlns="" id="{24408B04-41D4-4861-8BED-9C0D87458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94344" y="3812381"/>
              <a:ext cx="96837" cy="95250"/>
              <a:chOff x="-713317" y="2249026"/>
              <a:chExt cx="2691871" cy="2649009"/>
            </a:xfrm>
          </p:grpSpPr>
          <p:pic>
            <p:nvPicPr>
              <p:cNvPr id="164" name="Imagen 1">
                <a:extLst>
                  <a:ext uri="{FF2B5EF4-FFF2-40B4-BE49-F238E27FC236}">
                    <a16:creationId xmlns:a16="http://schemas.microsoft.com/office/drawing/2014/main" xmlns="" id="{6D941EFF-F476-4AED-BE64-10276587A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Imagen 3">
                <a:extLst>
                  <a:ext uri="{FF2B5EF4-FFF2-40B4-BE49-F238E27FC236}">
                    <a16:creationId xmlns:a16="http://schemas.microsoft.com/office/drawing/2014/main" xmlns="" id="{7FEACAD1-0F29-449B-BFF2-9EF97FBCB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" name="Agrupar 5">
              <a:extLst>
                <a:ext uri="{FF2B5EF4-FFF2-40B4-BE49-F238E27FC236}">
                  <a16:creationId xmlns:a16="http://schemas.microsoft.com/office/drawing/2014/main" xmlns="" id="{58A76A82-7A8A-43D0-81B0-8CEC19D8A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13394" y="3767931"/>
              <a:ext cx="96837" cy="95250"/>
              <a:chOff x="-713317" y="2249026"/>
              <a:chExt cx="2691871" cy="2649009"/>
            </a:xfrm>
          </p:grpSpPr>
          <p:pic>
            <p:nvPicPr>
              <p:cNvPr id="162" name="Imagen 1">
                <a:extLst>
                  <a:ext uri="{FF2B5EF4-FFF2-40B4-BE49-F238E27FC236}">
                    <a16:creationId xmlns:a16="http://schemas.microsoft.com/office/drawing/2014/main" xmlns="" id="{A6E8EDC2-56B4-4136-8D63-A345E4737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" name="Imagen 3">
                <a:extLst>
                  <a:ext uri="{FF2B5EF4-FFF2-40B4-BE49-F238E27FC236}">
                    <a16:creationId xmlns:a16="http://schemas.microsoft.com/office/drawing/2014/main" xmlns="" id="{7D9AAA7C-59B8-42F2-AE5F-50C9D5FF5C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Agrupar 5">
              <a:extLst>
                <a:ext uri="{FF2B5EF4-FFF2-40B4-BE49-F238E27FC236}">
                  <a16:creationId xmlns:a16="http://schemas.microsoft.com/office/drawing/2014/main" xmlns="" id="{3D8F76FF-4D2B-4683-AE04-6DCFB60DB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8469" y="3886994"/>
              <a:ext cx="96837" cy="96837"/>
              <a:chOff x="-713317" y="2249026"/>
              <a:chExt cx="2691871" cy="2649009"/>
            </a:xfrm>
          </p:grpSpPr>
          <p:pic>
            <p:nvPicPr>
              <p:cNvPr id="160" name="Imagen 1">
                <a:extLst>
                  <a:ext uri="{FF2B5EF4-FFF2-40B4-BE49-F238E27FC236}">
                    <a16:creationId xmlns:a16="http://schemas.microsoft.com/office/drawing/2014/main" xmlns="" id="{55CDDAE1-4B42-437A-BD03-2E8E7A34E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" name="Imagen 3">
                <a:extLst>
                  <a:ext uri="{FF2B5EF4-FFF2-40B4-BE49-F238E27FC236}">
                    <a16:creationId xmlns:a16="http://schemas.microsoft.com/office/drawing/2014/main" xmlns="" id="{E79A95DC-BC63-46C9-A735-74E477167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4" name="Agrupar 5">
              <a:extLst>
                <a:ext uri="{FF2B5EF4-FFF2-40B4-BE49-F238E27FC236}">
                  <a16:creationId xmlns:a16="http://schemas.microsoft.com/office/drawing/2014/main" xmlns="" id="{F95F11ED-AA08-49A9-9B24-26C5A6D84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6731" y="3839369"/>
              <a:ext cx="96838" cy="96837"/>
              <a:chOff x="-713317" y="2249026"/>
              <a:chExt cx="2691871" cy="2649009"/>
            </a:xfrm>
          </p:grpSpPr>
          <p:pic>
            <p:nvPicPr>
              <p:cNvPr id="158" name="Imagen 1">
                <a:extLst>
                  <a:ext uri="{FF2B5EF4-FFF2-40B4-BE49-F238E27FC236}">
                    <a16:creationId xmlns:a16="http://schemas.microsoft.com/office/drawing/2014/main" xmlns="" id="{ED3124F8-CE83-46BA-AB18-ADBBCD21F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" name="Imagen 3">
                <a:extLst>
                  <a:ext uri="{FF2B5EF4-FFF2-40B4-BE49-F238E27FC236}">
                    <a16:creationId xmlns:a16="http://schemas.microsoft.com/office/drawing/2014/main" xmlns="" id="{F6FB0471-0FD8-4D2D-8E77-B39FA9D24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5" name="Agrupar 5">
              <a:extLst>
                <a:ext uri="{FF2B5EF4-FFF2-40B4-BE49-F238E27FC236}">
                  <a16:creationId xmlns:a16="http://schemas.microsoft.com/office/drawing/2014/main" xmlns="" id="{E35D5DA8-5A0A-4E3A-BD09-88B74444B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87944" y="3863181"/>
              <a:ext cx="96837" cy="96838"/>
              <a:chOff x="-713317" y="2249026"/>
              <a:chExt cx="2691871" cy="2649009"/>
            </a:xfrm>
          </p:grpSpPr>
          <p:pic>
            <p:nvPicPr>
              <p:cNvPr id="156" name="Imagen 1">
                <a:extLst>
                  <a:ext uri="{FF2B5EF4-FFF2-40B4-BE49-F238E27FC236}">
                    <a16:creationId xmlns:a16="http://schemas.microsoft.com/office/drawing/2014/main" xmlns="" id="{CB40D53E-1421-4BA5-814D-D212B9949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" name="Imagen 3">
                <a:extLst>
                  <a:ext uri="{FF2B5EF4-FFF2-40B4-BE49-F238E27FC236}">
                    <a16:creationId xmlns:a16="http://schemas.microsoft.com/office/drawing/2014/main" xmlns="" id="{A037B60F-CCA8-4FB1-B433-E90DA774D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Agrupar 5">
              <a:extLst>
                <a:ext uri="{FF2B5EF4-FFF2-40B4-BE49-F238E27FC236}">
                  <a16:creationId xmlns:a16="http://schemas.microsoft.com/office/drawing/2014/main" xmlns="" id="{DBD6AB2C-5C86-4AAF-A3AB-D448DBC59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41906" y="3907631"/>
              <a:ext cx="98425" cy="95250"/>
              <a:chOff x="-713317" y="2249026"/>
              <a:chExt cx="2691871" cy="2649009"/>
            </a:xfrm>
          </p:grpSpPr>
          <p:pic>
            <p:nvPicPr>
              <p:cNvPr id="154" name="Imagen 1">
                <a:extLst>
                  <a:ext uri="{FF2B5EF4-FFF2-40B4-BE49-F238E27FC236}">
                    <a16:creationId xmlns:a16="http://schemas.microsoft.com/office/drawing/2014/main" xmlns="" id="{82382CC5-DF57-40BE-B940-5D374F501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Imagen 3">
                <a:extLst>
                  <a:ext uri="{FF2B5EF4-FFF2-40B4-BE49-F238E27FC236}">
                    <a16:creationId xmlns:a16="http://schemas.microsoft.com/office/drawing/2014/main" xmlns="" id="{52B624D7-EF8C-4FFE-9AE7-B4CD4D760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" name="Agrupar 5">
              <a:extLst>
                <a:ext uri="{FF2B5EF4-FFF2-40B4-BE49-F238E27FC236}">
                  <a16:creationId xmlns:a16="http://schemas.microsoft.com/office/drawing/2014/main" xmlns="" id="{35C64969-5B42-484A-A44C-4410DE761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3819" y="3891756"/>
              <a:ext cx="96837" cy="95250"/>
              <a:chOff x="-713317" y="2249026"/>
              <a:chExt cx="2691871" cy="2649009"/>
            </a:xfrm>
          </p:grpSpPr>
          <p:pic>
            <p:nvPicPr>
              <p:cNvPr id="152" name="Imagen 1">
                <a:extLst>
                  <a:ext uri="{FF2B5EF4-FFF2-40B4-BE49-F238E27FC236}">
                    <a16:creationId xmlns:a16="http://schemas.microsoft.com/office/drawing/2014/main" xmlns="" id="{05AF71B3-D21A-4532-86C2-8F60E1C27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" name="Imagen 3">
                <a:extLst>
                  <a:ext uri="{FF2B5EF4-FFF2-40B4-BE49-F238E27FC236}">
                    <a16:creationId xmlns:a16="http://schemas.microsoft.com/office/drawing/2014/main" xmlns="" id="{49780006-0BD6-42CC-892C-E8BEF92FD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" name="Agrupar 5">
              <a:extLst>
                <a:ext uri="{FF2B5EF4-FFF2-40B4-BE49-F238E27FC236}">
                  <a16:creationId xmlns:a16="http://schemas.microsoft.com/office/drawing/2014/main" xmlns="" id="{3F46D818-EA58-46CE-876E-BC350B038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0481" y="3956844"/>
              <a:ext cx="96838" cy="95250"/>
              <a:chOff x="-713317" y="2249026"/>
              <a:chExt cx="2691871" cy="2649009"/>
            </a:xfrm>
          </p:grpSpPr>
          <p:pic>
            <p:nvPicPr>
              <p:cNvPr id="150" name="Imagen 1">
                <a:extLst>
                  <a:ext uri="{FF2B5EF4-FFF2-40B4-BE49-F238E27FC236}">
                    <a16:creationId xmlns:a16="http://schemas.microsoft.com/office/drawing/2014/main" xmlns="" id="{4C282F68-006D-476C-8F0B-7B1B12BD2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" name="Imagen 3">
                <a:extLst>
                  <a:ext uri="{FF2B5EF4-FFF2-40B4-BE49-F238E27FC236}">
                    <a16:creationId xmlns:a16="http://schemas.microsoft.com/office/drawing/2014/main" xmlns="" id="{AB2D0BC6-549F-4F38-8918-E868512D2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" name="Agrupar 5">
              <a:extLst>
                <a:ext uri="{FF2B5EF4-FFF2-40B4-BE49-F238E27FC236}">
                  <a16:creationId xmlns:a16="http://schemas.microsoft.com/office/drawing/2014/main" xmlns="" id="{426BCCBB-BF54-4ACF-B0E0-CAA554DF9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5469" y="4548981"/>
              <a:ext cx="96837" cy="95250"/>
              <a:chOff x="-713317" y="2249026"/>
              <a:chExt cx="2691871" cy="2649009"/>
            </a:xfrm>
          </p:grpSpPr>
          <p:pic>
            <p:nvPicPr>
              <p:cNvPr id="148" name="Imagen 1">
                <a:extLst>
                  <a:ext uri="{FF2B5EF4-FFF2-40B4-BE49-F238E27FC236}">
                    <a16:creationId xmlns:a16="http://schemas.microsoft.com/office/drawing/2014/main" xmlns="" id="{1A76344F-E09C-43C6-B66E-2C45965E4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Imagen 3">
                <a:extLst>
                  <a:ext uri="{FF2B5EF4-FFF2-40B4-BE49-F238E27FC236}">
                    <a16:creationId xmlns:a16="http://schemas.microsoft.com/office/drawing/2014/main" xmlns="" id="{CF821750-1C74-4F1C-A49C-E9DAA8C56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" name="Agrupar 5">
              <a:extLst>
                <a:ext uri="{FF2B5EF4-FFF2-40B4-BE49-F238E27FC236}">
                  <a16:creationId xmlns:a16="http://schemas.microsoft.com/office/drawing/2014/main" xmlns="" id="{9CEF5199-19E8-4A88-AAC3-590CB467A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18169" y="4623594"/>
              <a:ext cx="96837" cy="96837"/>
              <a:chOff x="-713317" y="2249026"/>
              <a:chExt cx="2691871" cy="2649009"/>
            </a:xfrm>
          </p:grpSpPr>
          <p:pic>
            <p:nvPicPr>
              <p:cNvPr id="146" name="Imagen 1">
                <a:extLst>
                  <a:ext uri="{FF2B5EF4-FFF2-40B4-BE49-F238E27FC236}">
                    <a16:creationId xmlns:a16="http://schemas.microsoft.com/office/drawing/2014/main" xmlns="" id="{302AA258-B859-4425-B00C-55E1E1548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" name="Imagen 3">
                <a:extLst>
                  <a:ext uri="{FF2B5EF4-FFF2-40B4-BE49-F238E27FC236}">
                    <a16:creationId xmlns:a16="http://schemas.microsoft.com/office/drawing/2014/main" xmlns="" id="{D27D7D8C-901D-4EBE-9D8E-3233DDE06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" name="Agrupar 5">
              <a:extLst>
                <a:ext uri="{FF2B5EF4-FFF2-40B4-BE49-F238E27FC236}">
                  <a16:creationId xmlns:a16="http://schemas.microsoft.com/office/drawing/2014/main" xmlns="" id="{960A610D-A3BD-4BDD-8C91-979C70E375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1019" y="4604544"/>
              <a:ext cx="96837" cy="95250"/>
              <a:chOff x="-713317" y="2249026"/>
              <a:chExt cx="2691871" cy="2649009"/>
            </a:xfrm>
          </p:grpSpPr>
          <p:pic>
            <p:nvPicPr>
              <p:cNvPr id="144" name="Imagen 1">
                <a:extLst>
                  <a:ext uri="{FF2B5EF4-FFF2-40B4-BE49-F238E27FC236}">
                    <a16:creationId xmlns:a16="http://schemas.microsoft.com/office/drawing/2014/main" xmlns="" id="{21034475-A864-4BED-BBF5-3E30920A4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Imagen 3">
                <a:extLst>
                  <a:ext uri="{FF2B5EF4-FFF2-40B4-BE49-F238E27FC236}">
                    <a16:creationId xmlns:a16="http://schemas.microsoft.com/office/drawing/2014/main" xmlns="" id="{57A10636-0973-49EC-87E5-BB094E6C7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" name="Agrupar 5">
              <a:extLst>
                <a:ext uri="{FF2B5EF4-FFF2-40B4-BE49-F238E27FC236}">
                  <a16:creationId xmlns:a16="http://schemas.microsoft.com/office/drawing/2014/main" xmlns="" id="{5AC6FD5D-A3BF-401D-977C-9E48CE653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83244" y="4672806"/>
              <a:ext cx="96837" cy="95250"/>
              <a:chOff x="-713317" y="2249026"/>
              <a:chExt cx="2691871" cy="2649009"/>
            </a:xfrm>
          </p:grpSpPr>
          <p:pic>
            <p:nvPicPr>
              <p:cNvPr id="142" name="Imagen 1">
                <a:extLst>
                  <a:ext uri="{FF2B5EF4-FFF2-40B4-BE49-F238E27FC236}">
                    <a16:creationId xmlns:a16="http://schemas.microsoft.com/office/drawing/2014/main" xmlns="" id="{732B1E7B-C2C3-4A36-BEC3-435106576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Imagen 3">
                <a:extLst>
                  <a:ext uri="{FF2B5EF4-FFF2-40B4-BE49-F238E27FC236}">
                    <a16:creationId xmlns:a16="http://schemas.microsoft.com/office/drawing/2014/main" xmlns="" id="{D8D8C70F-BC76-414B-87FB-471FBECD5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" name="Agrupar 5">
              <a:extLst>
                <a:ext uri="{FF2B5EF4-FFF2-40B4-BE49-F238E27FC236}">
                  <a16:creationId xmlns:a16="http://schemas.microsoft.com/office/drawing/2014/main" xmlns="" id="{D2E7A218-304C-4188-89B8-8B0E1ED75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22919" y="4671219"/>
              <a:ext cx="96837" cy="95250"/>
              <a:chOff x="-713317" y="2249026"/>
              <a:chExt cx="2691871" cy="2649009"/>
            </a:xfrm>
          </p:grpSpPr>
          <p:pic>
            <p:nvPicPr>
              <p:cNvPr id="140" name="Imagen 1">
                <a:extLst>
                  <a:ext uri="{FF2B5EF4-FFF2-40B4-BE49-F238E27FC236}">
                    <a16:creationId xmlns:a16="http://schemas.microsoft.com/office/drawing/2014/main" xmlns="" id="{3826DC42-E065-4121-8023-7DEEC4415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Imagen 3">
                <a:extLst>
                  <a:ext uri="{FF2B5EF4-FFF2-40B4-BE49-F238E27FC236}">
                    <a16:creationId xmlns:a16="http://schemas.microsoft.com/office/drawing/2014/main" xmlns="" id="{4EF89D78-F459-4A08-92ED-57041D542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" name="Agrupar 5">
              <a:extLst>
                <a:ext uri="{FF2B5EF4-FFF2-40B4-BE49-F238E27FC236}">
                  <a16:creationId xmlns:a16="http://schemas.microsoft.com/office/drawing/2014/main" xmlns="" id="{E8DACFAA-0C9A-4D04-962A-DD4A5C3FF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5244" y="4699794"/>
              <a:ext cx="98425" cy="96837"/>
              <a:chOff x="-713317" y="2249026"/>
              <a:chExt cx="2691871" cy="2649009"/>
            </a:xfrm>
          </p:grpSpPr>
          <p:pic>
            <p:nvPicPr>
              <p:cNvPr id="138" name="Imagen 1">
                <a:extLst>
                  <a:ext uri="{FF2B5EF4-FFF2-40B4-BE49-F238E27FC236}">
                    <a16:creationId xmlns:a16="http://schemas.microsoft.com/office/drawing/2014/main" xmlns="" id="{E18B69B3-B8C5-4DCC-BD96-B162CE034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" name="Imagen 3">
                <a:extLst>
                  <a:ext uri="{FF2B5EF4-FFF2-40B4-BE49-F238E27FC236}">
                    <a16:creationId xmlns:a16="http://schemas.microsoft.com/office/drawing/2014/main" xmlns="" id="{DA61994E-0C30-48C0-890E-90E624EE0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5" name="Agrupar 5">
              <a:extLst>
                <a:ext uri="{FF2B5EF4-FFF2-40B4-BE49-F238E27FC236}">
                  <a16:creationId xmlns:a16="http://schemas.microsoft.com/office/drawing/2014/main" xmlns="" id="{C3710ECB-ED1E-4B19-BF96-B3413A7822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10169" y="4761706"/>
              <a:ext cx="96837" cy="96838"/>
              <a:chOff x="-713317" y="2249026"/>
              <a:chExt cx="2691871" cy="2649009"/>
            </a:xfrm>
          </p:grpSpPr>
          <p:pic>
            <p:nvPicPr>
              <p:cNvPr id="136" name="Imagen 1">
                <a:extLst>
                  <a:ext uri="{FF2B5EF4-FFF2-40B4-BE49-F238E27FC236}">
                    <a16:creationId xmlns:a16="http://schemas.microsoft.com/office/drawing/2014/main" xmlns="" id="{1C0AB570-11DD-4F89-BB18-D736F6D72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Imagen 3">
                <a:extLst>
                  <a:ext uri="{FF2B5EF4-FFF2-40B4-BE49-F238E27FC236}">
                    <a16:creationId xmlns:a16="http://schemas.microsoft.com/office/drawing/2014/main" xmlns="" id="{F4402D25-26DA-4FCC-AA0D-6FE125520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6" name="Agrupar 5">
              <a:extLst>
                <a:ext uri="{FF2B5EF4-FFF2-40B4-BE49-F238E27FC236}">
                  <a16:creationId xmlns:a16="http://schemas.microsoft.com/office/drawing/2014/main" xmlns="" id="{E70924E1-28CF-49E3-8181-742CE69DE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14931" y="4707731"/>
              <a:ext cx="98425" cy="96838"/>
              <a:chOff x="-713317" y="2249026"/>
              <a:chExt cx="2691871" cy="2649009"/>
            </a:xfrm>
          </p:grpSpPr>
          <p:pic>
            <p:nvPicPr>
              <p:cNvPr id="134" name="Imagen 1">
                <a:extLst>
                  <a:ext uri="{FF2B5EF4-FFF2-40B4-BE49-F238E27FC236}">
                    <a16:creationId xmlns:a16="http://schemas.microsoft.com/office/drawing/2014/main" xmlns="" id="{66A515A2-B1CE-4297-B44A-0924DF286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5" name="Imagen 3">
                <a:extLst>
                  <a:ext uri="{FF2B5EF4-FFF2-40B4-BE49-F238E27FC236}">
                    <a16:creationId xmlns:a16="http://schemas.microsoft.com/office/drawing/2014/main" xmlns="" id="{11EA6355-6257-414D-80F7-246D72207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7" name="Agrupar 5">
              <a:extLst>
                <a:ext uri="{FF2B5EF4-FFF2-40B4-BE49-F238E27FC236}">
                  <a16:creationId xmlns:a16="http://schemas.microsoft.com/office/drawing/2014/main" xmlns="" id="{2B2DDE84-77D6-4F26-8EFB-37774CB84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67306" y="4656931"/>
              <a:ext cx="96838" cy="95250"/>
              <a:chOff x="-713317" y="2249026"/>
              <a:chExt cx="2691871" cy="2649009"/>
            </a:xfrm>
          </p:grpSpPr>
          <p:pic>
            <p:nvPicPr>
              <p:cNvPr id="132" name="Imagen 1">
                <a:extLst>
                  <a:ext uri="{FF2B5EF4-FFF2-40B4-BE49-F238E27FC236}">
                    <a16:creationId xmlns:a16="http://schemas.microsoft.com/office/drawing/2014/main" xmlns="" id="{19C4701F-AC97-467B-8B75-A32E002F8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" name="Imagen 3">
                <a:extLst>
                  <a:ext uri="{FF2B5EF4-FFF2-40B4-BE49-F238E27FC236}">
                    <a16:creationId xmlns:a16="http://schemas.microsoft.com/office/drawing/2014/main" xmlns="" id="{91C144C2-5FF7-4E85-BD3E-80DF0794F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8" name="Agrupar 5">
              <a:extLst>
                <a:ext uri="{FF2B5EF4-FFF2-40B4-BE49-F238E27FC236}">
                  <a16:creationId xmlns:a16="http://schemas.microsoft.com/office/drawing/2014/main" xmlns="" id="{60BD8083-ECC0-4379-9DD5-0FCE7BE9D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40319" y="4752181"/>
              <a:ext cx="96837" cy="95250"/>
              <a:chOff x="-713317" y="2249026"/>
              <a:chExt cx="2691871" cy="2649009"/>
            </a:xfrm>
          </p:grpSpPr>
          <p:pic>
            <p:nvPicPr>
              <p:cNvPr id="130" name="Imagen 1">
                <a:extLst>
                  <a:ext uri="{FF2B5EF4-FFF2-40B4-BE49-F238E27FC236}">
                    <a16:creationId xmlns:a16="http://schemas.microsoft.com/office/drawing/2014/main" xmlns="" id="{93530026-9584-4A36-92F0-710542769C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Imagen 3">
                <a:extLst>
                  <a:ext uri="{FF2B5EF4-FFF2-40B4-BE49-F238E27FC236}">
                    <a16:creationId xmlns:a16="http://schemas.microsoft.com/office/drawing/2014/main" xmlns="" id="{CFD133AC-00F7-427B-8E34-51133A02E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9" name="Agrupar 5">
              <a:extLst>
                <a:ext uri="{FF2B5EF4-FFF2-40B4-BE49-F238E27FC236}">
                  <a16:creationId xmlns:a16="http://schemas.microsoft.com/office/drawing/2014/main" xmlns="" id="{AF7D4C06-FD86-4986-BD11-C38A108D7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1969" y="4228306"/>
              <a:ext cx="96837" cy="95250"/>
              <a:chOff x="-713317" y="2249026"/>
              <a:chExt cx="2691871" cy="2649009"/>
            </a:xfrm>
          </p:grpSpPr>
          <p:pic>
            <p:nvPicPr>
              <p:cNvPr id="128" name="Imagen 1">
                <a:extLst>
                  <a:ext uri="{FF2B5EF4-FFF2-40B4-BE49-F238E27FC236}">
                    <a16:creationId xmlns:a16="http://schemas.microsoft.com/office/drawing/2014/main" xmlns="" id="{EA6C9199-C8B9-4BEA-B28E-27D2A043B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Imagen 3">
                <a:extLst>
                  <a:ext uri="{FF2B5EF4-FFF2-40B4-BE49-F238E27FC236}">
                    <a16:creationId xmlns:a16="http://schemas.microsoft.com/office/drawing/2014/main" xmlns="" id="{AE3AC6D3-513A-4775-BD39-6E8D164E9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0" name="Agrupar 5">
              <a:extLst>
                <a:ext uri="{FF2B5EF4-FFF2-40B4-BE49-F238E27FC236}">
                  <a16:creationId xmlns:a16="http://schemas.microsoft.com/office/drawing/2014/main" xmlns="" id="{4FD022E2-721D-49A0-90D2-F82CBFA35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5619" y="4183856"/>
              <a:ext cx="96837" cy="95250"/>
              <a:chOff x="-713317" y="2249026"/>
              <a:chExt cx="2691871" cy="2649009"/>
            </a:xfrm>
          </p:grpSpPr>
          <p:pic>
            <p:nvPicPr>
              <p:cNvPr id="126" name="Imagen 1">
                <a:extLst>
                  <a:ext uri="{FF2B5EF4-FFF2-40B4-BE49-F238E27FC236}">
                    <a16:creationId xmlns:a16="http://schemas.microsoft.com/office/drawing/2014/main" xmlns="" id="{86556A65-D067-450B-86B7-5477ADD57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Imagen 3">
                <a:extLst>
                  <a:ext uri="{FF2B5EF4-FFF2-40B4-BE49-F238E27FC236}">
                    <a16:creationId xmlns:a16="http://schemas.microsoft.com/office/drawing/2014/main" xmlns="" id="{42F8DD5E-66E4-4A74-A52A-2AC5BAA54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" name="Agrupar 5">
              <a:extLst>
                <a:ext uri="{FF2B5EF4-FFF2-40B4-BE49-F238E27FC236}">
                  <a16:creationId xmlns:a16="http://schemas.microsoft.com/office/drawing/2014/main" xmlns="" id="{3979388B-A524-4261-BDEC-B1CB983A16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7144" y="4444206"/>
              <a:ext cx="96837" cy="95250"/>
              <a:chOff x="-713317" y="2249026"/>
              <a:chExt cx="2691871" cy="2649009"/>
            </a:xfrm>
          </p:grpSpPr>
          <p:pic>
            <p:nvPicPr>
              <p:cNvPr id="124" name="Imagen 1">
                <a:extLst>
                  <a:ext uri="{FF2B5EF4-FFF2-40B4-BE49-F238E27FC236}">
                    <a16:creationId xmlns:a16="http://schemas.microsoft.com/office/drawing/2014/main" xmlns="" id="{0E4C2578-BE1E-4472-BB93-F10D776CB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" name="Imagen 3">
                <a:extLst>
                  <a:ext uri="{FF2B5EF4-FFF2-40B4-BE49-F238E27FC236}">
                    <a16:creationId xmlns:a16="http://schemas.microsoft.com/office/drawing/2014/main" xmlns="" id="{B69C075C-914A-4E2F-B300-607AE2C5E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" name="Agrupar 5">
              <a:extLst>
                <a:ext uri="{FF2B5EF4-FFF2-40B4-BE49-F238E27FC236}">
                  <a16:creationId xmlns:a16="http://schemas.microsoft.com/office/drawing/2014/main" xmlns="" id="{93D77341-7B18-4854-8EB7-CE46AD7AD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87944" y="4456906"/>
              <a:ext cx="96837" cy="95250"/>
              <a:chOff x="-713317" y="2249026"/>
              <a:chExt cx="2691871" cy="2649009"/>
            </a:xfrm>
          </p:grpSpPr>
          <p:pic>
            <p:nvPicPr>
              <p:cNvPr id="122" name="Imagen 1">
                <a:extLst>
                  <a:ext uri="{FF2B5EF4-FFF2-40B4-BE49-F238E27FC236}">
                    <a16:creationId xmlns:a16="http://schemas.microsoft.com/office/drawing/2014/main" xmlns="" id="{DECA5AC6-1C2F-49CF-8103-79CA204E7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" name="Imagen 3">
                <a:extLst>
                  <a:ext uri="{FF2B5EF4-FFF2-40B4-BE49-F238E27FC236}">
                    <a16:creationId xmlns:a16="http://schemas.microsoft.com/office/drawing/2014/main" xmlns="" id="{6FA52BC4-3B71-407C-AAD7-5980CA8F3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" name="Agrupar 5">
              <a:extLst>
                <a:ext uri="{FF2B5EF4-FFF2-40B4-BE49-F238E27FC236}">
                  <a16:creationId xmlns:a16="http://schemas.microsoft.com/office/drawing/2014/main" xmlns="" id="{50DA0B35-CF9A-42CE-8C86-CC82082FB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94294" y="4491831"/>
              <a:ext cx="98425" cy="95250"/>
              <a:chOff x="-713317" y="2249026"/>
              <a:chExt cx="2691871" cy="2649009"/>
            </a:xfrm>
          </p:grpSpPr>
          <p:pic>
            <p:nvPicPr>
              <p:cNvPr id="120" name="Imagen 1">
                <a:extLst>
                  <a:ext uri="{FF2B5EF4-FFF2-40B4-BE49-F238E27FC236}">
                    <a16:creationId xmlns:a16="http://schemas.microsoft.com/office/drawing/2014/main" xmlns="" id="{D75B5C8E-FF8A-40C2-A5DB-AB211B107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Imagen 3">
                <a:extLst>
                  <a:ext uri="{FF2B5EF4-FFF2-40B4-BE49-F238E27FC236}">
                    <a16:creationId xmlns:a16="http://schemas.microsoft.com/office/drawing/2014/main" xmlns="" id="{82272CBD-8178-4AA4-AA5A-9A2176F37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4" name="Agrupar 5">
              <a:extLst>
                <a:ext uri="{FF2B5EF4-FFF2-40B4-BE49-F238E27FC236}">
                  <a16:creationId xmlns:a16="http://schemas.microsoft.com/office/drawing/2014/main" xmlns="" id="{7DAD5EBA-40BF-421B-A596-1D2519755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40269" y="2958306"/>
              <a:ext cx="96837" cy="95250"/>
              <a:chOff x="-713317" y="2249026"/>
              <a:chExt cx="2691871" cy="2649009"/>
            </a:xfrm>
          </p:grpSpPr>
          <p:pic>
            <p:nvPicPr>
              <p:cNvPr id="118" name="Imagen 1">
                <a:extLst>
                  <a:ext uri="{FF2B5EF4-FFF2-40B4-BE49-F238E27FC236}">
                    <a16:creationId xmlns:a16="http://schemas.microsoft.com/office/drawing/2014/main" xmlns="" id="{2C2CCD37-4206-4685-8B54-8E814A24D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Imagen 3">
                <a:extLst>
                  <a:ext uri="{FF2B5EF4-FFF2-40B4-BE49-F238E27FC236}">
                    <a16:creationId xmlns:a16="http://schemas.microsoft.com/office/drawing/2014/main" xmlns="" id="{E4F69A21-8D32-411B-BB3E-CC5A7013F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5" name="Agrupar 5">
              <a:extLst>
                <a:ext uri="{FF2B5EF4-FFF2-40B4-BE49-F238E27FC236}">
                  <a16:creationId xmlns:a16="http://schemas.microsoft.com/office/drawing/2014/main" xmlns="" id="{B452054F-DE9D-4A40-BE44-F09C5CEC15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33919" y="3012281"/>
              <a:ext cx="98425" cy="95250"/>
              <a:chOff x="-713317" y="2249026"/>
              <a:chExt cx="2691871" cy="2649009"/>
            </a:xfrm>
          </p:grpSpPr>
          <p:pic>
            <p:nvPicPr>
              <p:cNvPr id="116" name="Imagen 1">
                <a:extLst>
                  <a:ext uri="{FF2B5EF4-FFF2-40B4-BE49-F238E27FC236}">
                    <a16:creationId xmlns:a16="http://schemas.microsoft.com/office/drawing/2014/main" xmlns="" id="{D5F91FE9-E87B-44B0-BEF5-DA75A9380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Imagen 3">
                <a:extLst>
                  <a:ext uri="{FF2B5EF4-FFF2-40B4-BE49-F238E27FC236}">
                    <a16:creationId xmlns:a16="http://schemas.microsoft.com/office/drawing/2014/main" xmlns="" id="{B551899C-800D-4F7A-81F5-2A26D98A2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" name="Agrupar 5">
              <a:extLst>
                <a:ext uri="{FF2B5EF4-FFF2-40B4-BE49-F238E27FC236}">
                  <a16:creationId xmlns:a16="http://schemas.microsoft.com/office/drawing/2014/main" xmlns="" id="{48A1ECE6-0308-4EF1-9239-8501DA11F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7894" y="2990056"/>
              <a:ext cx="98425" cy="95250"/>
              <a:chOff x="-713317" y="2249026"/>
              <a:chExt cx="2691871" cy="2649009"/>
            </a:xfrm>
          </p:grpSpPr>
          <p:pic>
            <p:nvPicPr>
              <p:cNvPr id="114" name="Imagen 1">
                <a:extLst>
                  <a:ext uri="{FF2B5EF4-FFF2-40B4-BE49-F238E27FC236}">
                    <a16:creationId xmlns:a16="http://schemas.microsoft.com/office/drawing/2014/main" xmlns="" id="{A198C2A3-34BC-4755-ABCD-39288115E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Imagen 3">
                <a:extLst>
                  <a:ext uri="{FF2B5EF4-FFF2-40B4-BE49-F238E27FC236}">
                    <a16:creationId xmlns:a16="http://schemas.microsoft.com/office/drawing/2014/main" xmlns="" id="{08B21A7A-D5D3-49C7-9ECB-DA3C6F241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7" name="Agrupar 5">
              <a:extLst>
                <a:ext uri="{FF2B5EF4-FFF2-40B4-BE49-F238E27FC236}">
                  <a16:creationId xmlns:a16="http://schemas.microsoft.com/office/drawing/2014/main" xmlns="" id="{38F7C0FD-8B91-44E7-822E-3D7F9C8CCF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79944" y="3047206"/>
              <a:ext cx="98425" cy="95250"/>
              <a:chOff x="-713317" y="2249026"/>
              <a:chExt cx="2691871" cy="2649009"/>
            </a:xfrm>
          </p:grpSpPr>
          <p:pic>
            <p:nvPicPr>
              <p:cNvPr id="112" name="Imagen 1">
                <a:extLst>
                  <a:ext uri="{FF2B5EF4-FFF2-40B4-BE49-F238E27FC236}">
                    <a16:creationId xmlns:a16="http://schemas.microsoft.com/office/drawing/2014/main" xmlns="" id="{220EC8F9-2354-411B-9369-897DEFE4F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Imagen 3">
                <a:extLst>
                  <a:ext uri="{FF2B5EF4-FFF2-40B4-BE49-F238E27FC236}">
                    <a16:creationId xmlns:a16="http://schemas.microsoft.com/office/drawing/2014/main" xmlns="" id="{0C991687-A16C-42E6-A08F-4C31E39ED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Agrupar 5">
              <a:extLst>
                <a:ext uri="{FF2B5EF4-FFF2-40B4-BE49-F238E27FC236}">
                  <a16:creationId xmlns:a16="http://schemas.microsoft.com/office/drawing/2014/main" xmlns="" id="{ACADD1DB-D11F-4E59-BE00-4A1BED85D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43444" y="3063081"/>
              <a:ext cx="96837" cy="95250"/>
              <a:chOff x="-713317" y="2249026"/>
              <a:chExt cx="2691871" cy="2649009"/>
            </a:xfrm>
          </p:grpSpPr>
          <p:pic>
            <p:nvPicPr>
              <p:cNvPr id="110" name="Imagen 1">
                <a:extLst>
                  <a:ext uri="{FF2B5EF4-FFF2-40B4-BE49-F238E27FC236}">
                    <a16:creationId xmlns:a16="http://schemas.microsoft.com/office/drawing/2014/main" xmlns="" id="{EFEF4632-07E7-4AB5-BBEF-D34D85F9A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Imagen 3">
                <a:extLst>
                  <a:ext uri="{FF2B5EF4-FFF2-40B4-BE49-F238E27FC236}">
                    <a16:creationId xmlns:a16="http://schemas.microsoft.com/office/drawing/2014/main" xmlns="" id="{7DFED634-13D5-4EF4-8532-AEBB07010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9" name="Agrupar 5">
              <a:extLst>
                <a:ext uri="{FF2B5EF4-FFF2-40B4-BE49-F238E27FC236}">
                  <a16:creationId xmlns:a16="http://schemas.microsoft.com/office/drawing/2014/main" xmlns="" id="{48FE05BF-19EE-4A25-B925-907A68D4C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60994" y="2040731"/>
              <a:ext cx="96837" cy="95250"/>
              <a:chOff x="-713317" y="2249026"/>
              <a:chExt cx="2691871" cy="2649009"/>
            </a:xfrm>
          </p:grpSpPr>
          <p:pic>
            <p:nvPicPr>
              <p:cNvPr id="108" name="Imagen 1">
                <a:extLst>
                  <a:ext uri="{FF2B5EF4-FFF2-40B4-BE49-F238E27FC236}">
                    <a16:creationId xmlns:a16="http://schemas.microsoft.com/office/drawing/2014/main" xmlns="" id="{3088A2D5-F4C8-46B8-9BF9-57307F743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Imagen 3">
                <a:extLst>
                  <a:ext uri="{FF2B5EF4-FFF2-40B4-BE49-F238E27FC236}">
                    <a16:creationId xmlns:a16="http://schemas.microsoft.com/office/drawing/2014/main" xmlns="" id="{F6F27DDA-1D0A-4DA5-A37F-3A5711ECF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0" name="Agrupar 5">
              <a:extLst>
                <a:ext uri="{FF2B5EF4-FFF2-40B4-BE49-F238E27FC236}">
                  <a16:creationId xmlns:a16="http://schemas.microsoft.com/office/drawing/2014/main" xmlns="" id="{F6E7D555-81DD-4ABE-A822-64EE99269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95919" y="2097881"/>
              <a:ext cx="96837" cy="95250"/>
              <a:chOff x="-713317" y="2249026"/>
              <a:chExt cx="2691871" cy="2649009"/>
            </a:xfrm>
          </p:grpSpPr>
          <p:pic>
            <p:nvPicPr>
              <p:cNvPr id="106" name="Imagen 1">
                <a:extLst>
                  <a:ext uri="{FF2B5EF4-FFF2-40B4-BE49-F238E27FC236}">
                    <a16:creationId xmlns:a16="http://schemas.microsoft.com/office/drawing/2014/main" xmlns="" id="{DC75C75F-ACE7-4652-9AF6-99CED6295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Imagen 3">
                <a:extLst>
                  <a:ext uri="{FF2B5EF4-FFF2-40B4-BE49-F238E27FC236}">
                    <a16:creationId xmlns:a16="http://schemas.microsoft.com/office/drawing/2014/main" xmlns="" id="{C768077B-2D87-4AA0-97C4-4A276288E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" name="Agrupar 5">
              <a:extLst>
                <a:ext uri="{FF2B5EF4-FFF2-40B4-BE49-F238E27FC236}">
                  <a16:creationId xmlns:a16="http://schemas.microsoft.com/office/drawing/2014/main" xmlns="" id="{C774535A-5E8B-40C3-91F1-B3B300C88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3369" y="2088356"/>
              <a:ext cx="98425" cy="95250"/>
              <a:chOff x="-713317" y="2249026"/>
              <a:chExt cx="2691871" cy="2649009"/>
            </a:xfrm>
          </p:grpSpPr>
          <p:pic>
            <p:nvPicPr>
              <p:cNvPr id="104" name="Imagen 1">
                <a:extLst>
                  <a:ext uri="{FF2B5EF4-FFF2-40B4-BE49-F238E27FC236}">
                    <a16:creationId xmlns:a16="http://schemas.microsoft.com/office/drawing/2014/main" xmlns="" id="{E9490279-DF67-4B4C-91AD-E45D9B078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Imagen 3">
                <a:extLst>
                  <a:ext uri="{FF2B5EF4-FFF2-40B4-BE49-F238E27FC236}">
                    <a16:creationId xmlns:a16="http://schemas.microsoft.com/office/drawing/2014/main" xmlns="" id="{585A613F-10B1-4B4E-B420-C2FF2173F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" name="Agrupar 5">
              <a:extLst>
                <a:ext uri="{FF2B5EF4-FFF2-40B4-BE49-F238E27FC236}">
                  <a16:creationId xmlns:a16="http://schemas.microsoft.com/office/drawing/2014/main" xmlns="" id="{739C68F8-1506-4B88-A019-286E23354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7331" y="2045494"/>
              <a:ext cx="96838" cy="95250"/>
              <a:chOff x="-713317" y="2249026"/>
              <a:chExt cx="2691871" cy="2649009"/>
            </a:xfrm>
          </p:grpSpPr>
          <p:pic>
            <p:nvPicPr>
              <p:cNvPr id="102" name="Imagen 1">
                <a:extLst>
                  <a:ext uri="{FF2B5EF4-FFF2-40B4-BE49-F238E27FC236}">
                    <a16:creationId xmlns:a16="http://schemas.microsoft.com/office/drawing/2014/main" xmlns="" id="{33606CDF-9833-4973-9F79-36370EC96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Imagen 3">
                <a:extLst>
                  <a:ext uri="{FF2B5EF4-FFF2-40B4-BE49-F238E27FC236}">
                    <a16:creationId xmlns:a16="http://schemas.microsoft.com/office/drawing/2014/main" xmlns="" id="{8D74D81C-595F-4D53-A3A8-092E59D41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3" name="Agrupar 5">
              <a:extLst>
                <a:ext uri="{FF2B5EF4-FFF2-40B4-BE49-F238E27FC236}">
                  <a16:creationId xmlns:a16="http://schemas.microsoft.com/office/drawing/2014/main" xmlns="" id="{0700EC77-BA20-4BFF-84FF-F1321104B8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75269" y="2129631"/>
              <a:ext cx="96837" cy="95250"/>
              <a:chOff x="-713317" y="2249026"/>
              <a:chExt cx="2691871" cy="2649009"/>
            </a:xfrm>
          </p:grpSpPr>
          <p:pic>
            <p:nvPicPr>
              <p:cNvPr id="100" name="Imagen 1">
                <a:extLst>
                  <a:ext uri="{FF2B5EF4-FFF2-40B4-BE49-F238E27FC236}">
                    <a16:creationId xmlns:a16="http://schemas.microsoft.com/office/drawing/2014/main" xmlns="" id="{0A3AAD79-013C-487D-8D84-B9D68C366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Imagen 3">
                <a:extLst>
                  <a:ext uri="{FF2B5EF4-FFF2-40B4-BE49-F238E27FC236}">
                    <a16:creationId xmlns:a16="http://schemas.microsoft.com/office/drawing/2014/main" xmlns="" id="{16B73124-62F4-4C96-B1F2-1D350DD23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4" name="Agrupar 5">
              <a:extLst>
                <a:ext uri="{FF2B5EF4-FFF2-40B4-BE49-F238E27FC236}">
                  <a16:creationId xmlns:a16="http://schemas.microsoft.com/office/drawing/2014/main" xmlns="" id="{D4A29D5D-3F6A-4C30-BB4E-29648C7B72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48294" y="2158206"/>
              <a:ext cx="96837" cy="95250"/>
              <a:chOff x="-713317" y="2249026"/>
              <a:chExt cx="2691871" cy="2649009"/>
            </a:xfrm>
          </p:grpSpPr>
          <p:pic>
            <p:nvPicPr>
              <p:cNvPr id="98" name="Imagen 1">
                <a:extLst>
                  <a:ext uri="{FF2B5EF4-FFF2-40B4-BE49-F238E27FC236}">
                    <a16:creationId xmlns:a16="http://schemas.microsoft.com/office/drawing/2014/main" xmlns="" id="{077D43E0-6080-4A50-970E-D6804D1F7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Imagen 3">
                <a:extLst>
                  <a:ext uri="{FF2B5EF4-FFF2-40B4-BE49-F238E27FC236}">
                    <a16:creationId xmlns:a16="http://schemas.microsoft.com/office/drawing/2014/main" xmlns="" id="{14DF22B7-14DE-4992-839F-9EDE5C982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6" name="Agrupar 5">
              <a:extLst>
                <a:ext uri="{FF2B5EF4-FFF2-40B4-BE49-F238E27FC236}">
                  <a16:creationId xmlns:a16="http://schemas.microsoft.com/office/drawing/2014/main" xmlns="" id="{BCC619A5-0C85-4ABE-B501-64403155C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0644" y="2266156"/>
              <a:ext cx="96837" cy="95250"/>
              <a:chOff x="-713317" y="2249026"/>
              <a:chExt cx="2691871" cy="2649009"/>
            </a:xfrm>
          </p:grpSpPr>
          <p:pic>
            <p:nvPicPr>
              <p:cNvPr id="96" name="Imagen 1">
                <a:extLst>
                  <a:ext uri="{FF2B5EF4-FFF2-40B4-BE49-F238E27FC236}">
                    <a16:creationId xmlns:a16="http://schemas.microsoft.com/office/drawing/2014/main" xmlns="" id="{CE549100-E5EE-4304-8B85-D8E5EFD31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Imagen 3">
                <a:extLst>
                  <a:ext uri="{FF2B5EF4-FFF2-40B4-BE49-F238E27FC236}">
                    <a16:creationId xmlns:a16="http://schemas.microsoft.com/office/drawing/2014/main" xmlns="" id="{698E59ED-77F0-4EE3-B738-FA50C5485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7" name="Agrupar 5">
              <a:extLst>
                <a:ext uri="{FF2B5EF4-FFF2-40B4-BE49-F238E27FC236}">
                  <a16:creationId xmlns:a16="http://schemas.microsoft.com/office/drawing/2014/main" xmlns="" id="{6244A9B3-D83C-458A-9692-BFD71AEF4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22869" y="2299494"/>
              <a:ext cx="96837" cy="96837"/>
              <a:chOff x="-713317" y="2249026"/>
              <a:chExt cx="2691871" cy="2649009"/>
            </a:xfrm>
          </p:grpSpPr>
          <p:pic>
            <p:nvPicPr>
              <p:cNvPr id="94" name="Imagen 1">
                <a:extLst>
                  <a:ext uri="{FF2B5EF4-FFF2-40B4-BE49-F238E27FC236}">
                    <a16:creationId xmlns:a16="http://schemas.microsoft.com/office/drawing/2014/main" xmlns="" id="{F23E42C9-D060-4E02-99C7-7556BEC0F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Imagen 3">
                <a:extLst>
                  <a:ext uri="{FF2B5EF4-FFF2-40B4-BE49-F238E27FC236}">
                    <a16:creationId xmlns:a16="http://schemas.microsoft.com/office/drawing/2014/main" xmlns="" id="{E5BE82F8-D3E7-420F-AEFB-AF59A143C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8" name="Agrupar 5">
              <a:extLst>
                <a:ext uri="{FF2B5EF4-FFF2-40B4-BE49-F238E27FC236}">
                  <a16:creationId xmlns:a16="http://schemas.microsoft.com/office/drawing/2014/main" xmlns="" id="{207148E8-3A33-42C2-BE85-B0DB053B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34019" y="2536031"/>
              <a:ext cx="96837" cy="96838"/>
              <a:chOff x="-713317" y="2249026"/>
              <a:chExt cx="2691871" cy="2649009"/>
            </a:xfrm>
          </p:grpSpPr>
          <p:pic>
            <p:nvPicPr>
              <p:cNvPr id="92" name="Imagen 1">
                <a:extLst>
                  <a:ext uri="{FF2B5EF4-FFF2-40B4-BE49-F238E27FC236}">
                    <a16:creationId xmlns:a16="http://schemas.microsoft.com/office/drawing/2014/main" xmlns="" id="{152776AE-E797-4797-A633-70EC40279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Imagen 3">
                <a:extLst>
                  <a:ext uri="{FF2B5EF4-FFF2-40B4-BE49-F238E27FC236}">
                    <a16:creationId xmlns:a16="http://schemas.microsoft.com/office/drawing/2014/main" xmlns="" id="{A38E18D2-4FE2-49BB-BF72-B8D519EE8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9" name="Agrupar 5">
              <a:extLst>
                <a:ext uri="{FF2B5EF4-FFF2-40B4-BE49-F238E27FC236}">
                  <a16:creationId xmlns:a16="http://schemas.microsoft.com/office/drawing/2014/main" xmlns="" id="{ACAFC1A2-02BC-4DBE-9DCE-648448D7F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7994" y="2493169"/>
              <a:ext cx="96837" cy="95250"/>
              <a:chOff x="-713317" y="2249026"/>
              <a:chExt cx="2691871" cy="2649009"/>
            </a:xfrm>
          </p:grpSpPr>
          <p:pic>
            <p:nvPicPr>
              <p:cNvPr id="90" name="Imagen 1">
                <a:extLst>
                  <a:ext uri="{FF2B5EF4-FFF2-40B4-BE49-F238E27FC236}">
                    <a16:creationId xmlns:a16="http://schemas.microsoft.com/office/drawing/2014/main" xmlns="" id="{41F0069A-49E7-4976-891F-0E001D080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Imagen 3">
                <a:extLst>
                  <a:ext uri="{FF2B5EF4-FFF2-40B4-BE49-F238E27FC236}">
                    <a16:creationId xmlns:a16="http://schemas.microsoft.com/office/drawing/2014/main" xmlns="" id="{214FBE40-705B-4F35-B095-591367A62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6" name="Title 2">
            <a:extLst>
              <a:ext uri="{FF2B5EF4-FFF2-40B4-BE49-F238E27FC236}">
                <a16:creationId xmlns:a16="http://schemas.microsoft.com/office/drawing/2014/main" xmlns="" id="{BA47BC82-C291-47B2-A422-39514449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587" y="1254944"/>
            <a:ext cx="10308700" cy="825409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PAÍS</a:t>
            </a:r>
            <a:r>
              <a:rPr lang="es-ES" sz="4000" b="1" dirty="0" smtClean="0">
                <a:latin typeface="Source Sans Pro" panose="020B0503030403020204" pitchFamily="34" charset="0"/>
              </a:rPr>
              <a:t> </a:t>
            </a:r>
            <a:r>
              <a:rPr lang="es-ES" sz="4000" b="1" dirty="0">
                <a:latin typeface="Source Sans Pro" panose="020B0503030403020204" pitchFamily="34" charset="0"/>
              </a:rPr>
              <a:t>EXTERIOR   </a:t>
            </a:r>
            <a:r>
              <a:rPr lang="es-ES" sz="40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VS </a:t>
            </a:r>
            <a:r>
              <a:rPr lang="es-ES" sz="4000" b="1" dirty="0">
                <a:latin typeface="Source Sans Pro" panose="020B0503030403020204" pitchFamily="34" charset="0"/>
              </a:rPr>
              <a:t>  </a:t>
            </a:r>
            <a:r>
              <a:rPr lang="es-ES" sz="4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PAÍS</a:t>
            </a:r>
            <a:r>
              <a:rPr lang="es-ES" sz="4000" b="1" dirty="0" smtClean="0">
                <a:latin typeface="Source Sans Pro" panose="020B0503030403020204" pitchFamily="34" charset="0"/>
              </a:rPr>
              <a:t> </a:t>
            </a:r>
            <a:r>
              <a:rPr lang="es-ES" sz="4000" b="1" dirty="0">
                <a:latin typeface="Source Sans Pro" panose="020B0503030403020204" pitchFamily="34" charset="0"/>
              </a:rPr>
              <a:t>INTERIOR</a:t>
            </a:r>
          </a:p>
        </p:txBody>
      </p:sp>
    </p:spTree>
    <p:extLst>
      <p:ext uri="{BB962C8B-B14F-4D97-AF65-F5344CB8AC3E}">
        <p14:creationId xmlns:p14="http://schemas.microsoft.com/office/powerpoint/2010/main" val="7979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7" name="Google Shape;90;p14"/>
          <p:cNvSpPr txBox="1">
            <a:spLocks/>
          </p:cNvSpPr>
          <p:nvPr/>
        </p:nvSpPr>
        <p:spPr>
          <a:xfrm>
            <a:off x="4358133" y="1790785"/>
            <a:ext cx="4782803" cy="8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6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LEYES Y PELIGROS</a:t>
            </a:r>
            <a:endParaRPr lang="en-US" sz="3600" b="1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20" name="Google Shape;81;p13"/>
          <p:cNvSpPr txBox="1">
            <a:spLocks/>
          </p:cNvSpPr>
          <p:nvPr/>
        </p:nvSpPr>
        <p:spPr>
          <a:xfrm>
            <a:off x="892700" y="783137"/>
            <a:ext cx="3169008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dirty="0" smtClean="0">
                <a:latin typeface="Source Sans Pro" panose="020B0503030403020204" pitchFamily="34" charset="0"/>
              </a:rPr>
              <a:t>El país psicológico.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45" y="2418829"/>
            <a:ext cx="4730674" cy="4451565"/>
          </a:xfrm>
          <a:prstGeom prst="rect">
            <a:avLst/>
          </a:prstGeom>
        </p:spPr>
      </p:pic>
      <p:sp>
        <p:nvSpPr>
          <p:cNvPr id="216" name="Cloud 16">
            <a:extLst>
              <a:ext uri="{FF2B5EF4-FFF2-40B4-BE49-F238E27FC236}">
                <a16:creationId xmlns:a16="http://schemas.microsoft.com/office/drawing/2014/main" xmlns="" id="{D196FC53-6F23-4136-8912-4697942B5BF5}"/>
              </a:ext>
            </a:extLst>
          </p:cNvPr>
          <p:cNvSpPr/>
          <p:nvPr/>
        </p:nvSpPr>
        <p:spPr>
          <a:xfrm>
            <a:off x="414820" y="2095927"/>
            <a:ext cx="3350726" cy="22631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7" name="Cloud 22">
            <a:extLst>
              <a:ext uri="{FF2B5EF4-FFF2-40B4-BE49-F238E27FC236}">
                <a16:creationId xmlns:a16="http://schemas.microsoft.com/office/drawing/2014/main" xmlns="" id="{63DB3F34-60AA-45BA-B33C-698CCD55C24F}"/>
              </a:ext>
            </a:extLst>
          </p:cNvPr>
          <p:cNvSpPr/>
          <p:nvPr/>
        </p:nvSpPr>
        <p:spPr>
          <a:xfrm>
            <a:off x="414820" y="4578506"/>
            <a:ext cx="3448693" cy="21914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8" name="Cloud 24">
            <a:extLst>
              <a:ext uri="{FF2B5EF4-FFF2-40B4-BE49-F238E27FC236}">
                <a16:creationId xmlns:a16="http://schemas.microsoft.com/office/drawing/2014/main" xmlns="" id="{5F2FE39A-C087-40E6-8DA1-765CB7343B72}"/>
              </a:ext>
            </a:extLst>
          </p:cNvPr>
          <p:cNvSpPr/>
          <p:nvPr/>
        </p:nvSpPr>
        <p:spPr>
          <a:xfrm>
            <a:off x="8774319" y="4578507"/>
            <a:ext cx="3359616" cy="22310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9" name="Cloud 25">
            <a:extLst>
              <a:ext uri="{FF2B5EF4-FFF2-40B4-BE49-F238E27FC236}">
                <a16:creationId xmlns:a16="http://schemas.microsoft.com/office/drawing/2014/main" xmlns="" id="{0D5DA3FE-EEDE-49A9-A631-A7A5FFB21B1E}"/>
              </a:ext>
            </a:extLst>
          </p:cNvPr>
          <p:cNvSpPr/>
          <p:nvPr/>
        </p:nvSpPr>
        <p:spPr>
          <a:xfrm>
            <a:off x="8774319" y="1914455"/>
            <a:ext cx="3359616" cy="22520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0" name="Arrow: Bent-Up 19">
            <a:extLst>
              <a:ext uri="{FF2B5EF4-FFF2-40B4-BE49-F238E27FC236}">
                <a16:creationId xmlns:a16="http://schemas.microsoft.com/office/drawing/2014/main" xmlns="" id="{EABE8DF7-1F51-4BB6-8706-C68D84E2704A}"/>
              </a:ext>
            </a:extLst>
          </p:cNvPr>
          <p:cNvSpPr/>
          <p:nvPr/>
        </p:nvSpPr>
        <p:spPr>
          <a:xfrm flipV="1">
            <a:off x="8275949" y="4739224"/>
            <a:ext cx="759526" cy="548485"/>
          </a:xfrm>
          <a:prstGeom prst="bentUp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1" name="Arrow: Bent-Up 31">
            <a:extLst>
              <a:ext uri="{FF2B5EF4-FFF2-40B4-BE49-F238E27FC236}">
                <a16:creationId xmlns:a16="http://schemas.microsoft.com/office/drawing/2014/main" xmlns="" id="{DBC051A1-2294-4CBF-A8CE-DB75F7989CC5}"/>
              </a:ext>
            </a:extLst>
          </p:cNvPr>
          <p:cNvSpPr/>
          <p:nvPr/>
        </p:nvSpPr>
        <p:spPr>
          <a:xfrm flipH="1">
            <a:off x="3443941" y="3651347"/>
            <a:ext cx="825996" cy="548485"/>
          </a:xfrm>
          <a:prstGeom prst="bentUp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2" name="Arrow: Bent-Up 32">
            <a:extLst>
              <a:ext uri="{FF2B5EF4-FFF2-40B4-BE49-F238E27FC236}">
                <a16:creationId xmlns:a16="http://schemas.microsoft.com/office/drawing/2014/main" xmlns="" id="{FE3B47E7-3653-4399-9D57-DF841E685590}"/>
              </a:ext>
            </a:extLst>
          </p:cNvPr>
          <p:cNvSpPr/>
          <p:nvPr/>
        </p:nvSpPr>
        <p:spPr>
          <a:xfrm flipH="1" flipV="1">
            <a:off x="3618537" y="4486181"/>
            <a:ext cx="670085" cy="489446"/>
          </a:xfrm>
          <a:prstGeom prst="bentUpArrow">
            <a:avLst>
              <a:gd name="adj1" fmla="val 25000"/>
              <a:gd name="adj2" fmla="val 25000"/>
              <a:gd name="adj3" fmla="val 42510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3" name="Arrow: Bent-Up 33">
            <a:extLst>
              <a:ext uri="{FF2B5EF4-FFF2-40B4-BE49-F238E27FC236}">
                <a16:creationId xmlns:a16="http://schemas.microsoft.com/office/drawing/2014/main" xmlns="" id="{F35C561C-6963-4EA4-86AB-C41D29F06E40}"/>
              </a:ext>
            </a:extLst>
          </p:cNvPr>
          <p:cNvSpPr/>
          <p:nvPr/>
        </p:nvSpPr>
        <p:spPr>
          <a:xfrm>
            <a:off x="8280462" y="3735153"/>
            <a:ext cx="759526" cy="548485"/>
          </a:xfrm>
          <a:prstGeom prst="bentUp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3450139" y="6557002"/>
            <a:ext cx="6283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EN EL MUNDO INTERIOR NO EXISTE </a:t>
            </a:r>
            <a:r>
              <a:rPr lang="es-ES" sz="2000" b="1" dirty="0" smtClean="0">
                <a:solidFill>
                  <a:schemeClr val="bg2"/>
                </a:solidFill>
                <a:latin typeface="Source Sans Pro" panose="020B0503030403020204" pitchFamily="34" charset="0"/>
              </a:rPr>
              <a:t>TIEMPO-ESPACIO</a:t>
            </a:r>
          </a:p>
        </p:txBody>
      </p:sp>
      <p:pic>
        <p:nvPicPr>
          <p:cNvPr id="1026" name="Picture 2" descr="La Guardia Civil aumenta la vigilancia de anuncios que ofrecen sex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6" y="2215644"/>
            <a:ext cx="3042940" cy="19416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 a 'ollas' de droga | El Heral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2" y="4644612"/>
            <a:ext cx="3195494" cy="2004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olencia, principal causa de vulnerabilidad en comunas de Medellín | HSB  Notici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923" y="2039920"/>
            <a:ext cx="3056299" cy="1969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esinato enfermera: Autoridades en Córdoba investigan el asesinato de  enfermera | Montería | Caracol Rad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51" y="4592182"/>
            <a:ext cx="3122771" cy="2070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">
            <a:extLst>
              <a:ext uri="{FF2B5EF4-FFF2-40B4-BE49-F238E27FC236}">
                <a16:creationId xmlns:a16="http://schemas.microsoft.com/office/drawing/2014/main" xmlns="" id="{BA47BC82-C291-47B2-A422-39514449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300" y="1176363"/>
            <a:ext cx="10308700" cy="825409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PAÍS</a:t>
            </a:r>
            <a:r>
              <a:rPr lang="es-ES" sz="4000" b="1" dirty="0" smtClean="0">
                <a:latin typeface="Source Sans Pro" panose="020B0503030403020204" pitchFamily="34" charset="0"/>
              </a:rPr>
              <a:t> </a:t>
            </a:r>
            <a:r>
              <a:rPr lang="es-ES" sz="4000" b="1" dirty="0">
                <a:latin typeface="Source Sans Pro" panose="020B0503030403020204" pitchFamily="34" charset="0"/>
              </a:rPr>
              <a:t>EXTERIOR   </a:t>
            </a:r>
            <a:r>
              <a:rPr lang="es-ES" sz="40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VS </a:t>
            </a:r>
            <a:r>
              <a:rPr lang="es-ES" sz="4000" b="1" dirty="0">
                <a:latin typeface="Source Sans Pro" panose="020B0503030403020204" pitchFamily="34" charset="0"/>
              </a:rPr>
              <a:t>  </a:t>
            </a:r>
            <a:r>
              <a:rPr lang="es-ES" sz="4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PAÍS</a:t>
            </a:r>
            <a:r>
              <a:rPr lang="es-ES" sz="4000" b="1" dirty="0" smtClean="0">
                <a:latin typeface="Source Sans Pro" panose="020B0503030403020204" pitchFamily="34" charset="0"/>
              </a:rPr>
              <a:t> </a:t>
            </a:r>
            <a:r>
              <a:rPr lang="es-ES" sz="4000" b="1" dirty="0">
                <a:latin typeface="Source Sans Pro" panose="020B0503030403020204" pitchFamily="34" charset="0"/>
              </a:rPr>
              <a:t>INTERIOR</a:t>
            </a:r>
          </a:p>
        </p:txBody>
      </p:sp>
    </p:spTree>
    <p:extLst>
      <p:ext uri="{BB962C8B-B14F-4D97-AF65-F5344CB8AC3E}">
        <p14:creationId xmlns:p14="http://schemas.microsoft.com/office/powerpoint/2010/main" val="42364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6326"/>
          <a:stretch/>
        </p:blipFill>
        <p:spPr>
          <a:xfrm>
            <a:off x="7602284" y="3640762"/>
            <a:ext cx="4589716" cy="32172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4F7863-6057-48FD-8DB8-224A31DC21DE}"/>
              </a:ext>
            </a:extLst>
          </p:cNvPr>
          <p:cNvSpPr txBox="1"/>
          <p:nvPr/>
        </p:nvSpPr>
        <p:spPr>
          <a:xfrm>
            <a:off x="808086" y="1462915"/>
            <a:ext cx="75263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2"/>
              </a:buClr>
              <a:buSzPts val="2400"/>
            </a:pPr>
            <a:r>
              <a:rPr lang="es-ES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sym typeface="Dosis"/>
              </a:rPr>
              <a:t>¿POR </a:t>
            </a:r>
            <a:r>
              <a:rPr lang="es-ES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sym typeface="Dosis"/>
              </a:rPr>
              <a:t>QUÉ </a:t>
            </a:r>
            <a:r>
              <a:rPr lang="es-ES" sz="4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sym typeface="Dosis"/>
              </a:rPr>
              <a:t>NO </a:t>
            </a:r>
            <a:r>
              <a:rPr lang="es-ES" sz="44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sym typeface="Dosis"/>
              </a:rPr>
              <a:t>DEBEMOS</a:t>
            </a:r>
          </a:p>
          <a:p>
            <a:pPr>
              <a:buClr>
                <a:schemeClr val="dk2"/>
              </a:buClr>
              <a:buSzPts val="2400"/>
            </a:pPr>
            <a:r>
              <a:rPr lang="es-ES" sz="4400" b="1" dirty="0" smtClean="0">
                <a:solidFill>
                  <a:schemeClr val="bg2"/>
                </a:solidFill>
                <a:latin typeface="Source Sans Pro" panose="020B0503030403020204" pitchFamily="34" charset="0"/>
                <a:sym typeface="Dosis"/>
              </a:rPr>
              <a:t>CREERNOS </a:t>
            </a:r>
            <a:r>
              <a:rPr lang="es-ES" sz="4400" b="1" dirty="0">
                <a:solidFill>
                  <a:schemeClr val="bg2"/>
                </a:solidFill>
                <a:latin typeface="Source Sans Pro" panose="020B0503030403020204" pitchFamily="34" charset="0"/>
                <a:sym typeface="Dosis"/>
              </a:rPr>
              <a:t>BUENOS </a:t>
            </a:r>
            <a:r>
              <a:rPr lang="es-ES" sz="4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sym typeface="Dosis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33187F-52EC-4048-9048-00EE21640C58}"/>
              </a:ext>
            </a:extLst>
          </p:cNvPr>
          <p:cNvGrpSpPr/>
          <p:nvPr/>
        </p:nvGrpSpPr>
        <p:grpSpPr>
          <a:xfrm>
            <a:off x="5445456" y="3229358"/>
            <a:ext cx="1665027" cy="3228548"/>
            <a:chOff x="4589463" y="631825"/>
            <a:chExt cx="3930650" cy="5895975"/>
          </a:xfrm>
        </p:grpSpPr>
        <p:grpSp>
          <p:nvGrpSpPr>
            <p:cNvPr id="15" name="Agrupar 20">
              <a:extLst>
                <a:ext uri="{FF2B5EF4-FFF2-40B4-BE49-F238E27FC236}">
                  <a16:creationId xmlns:a16="http://schemas.microsoft.com/office/drawing/2014/main" xmlns="" id="{5C36C273-932B-44CA-957D-E329065CB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9463" y="631825"/>
              <a:ext cx="3930650" cy="5895975"/>
              <a:chOff x="11060459" y="2925627"/>
              <a:chExt cx="1990595" cy="2985892"/>
            </a:xfrm>
          </p:grpSpPr>
          <p:pic>
            <p:nvPicPr>
              <p:cNvPr id="212" name="Imagen 21">
                <a:extLst>
                  <a:ext uri="{FF2B5EF4-FFF2-40B4-BE49-F238E27FC236}">
                    <a16:creationId xmlns:a16="http://schemas.microsoft.com/office/drawing/2014/main" xmlns="" id="{B109B5F8-4307-4DA6-A9A7-DFC65650C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68" t="29956" r="50926" b="12662"/>
              <a:stretch>
                <a:fillRect/>
              </a:stretch>
            </p:blipFill>
            <p:spPr bwMode="auto">
              <a:xfrm>
                <a:off x="11087633" y="2968773"/>
                <a:ext cx="1927594" cy="2942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" name="Imagen 23">
                <a:extLst>
                  <a:ext uri="{FF2B5EF4-FFF2-40B4-BE49-F238E27FC236}">
                    <a16:creationId xmlns:a16="http://schemas.microsoft.com/office/drawing/2014/main" xmlns="" id="{1C98CA4D-8360-484E-9B37-59B628F1A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23" t="26132" r="78992" b="58315"/>
              <a:stretch>
                <a:fillRect/>
              </a:stretch>
            </p:blipFill>
            <p:spPr bwMode="auto">
              <a:xfrm>
                <a:off x="11087633" y="3590258"/>
                <a:ext cx="607497" cy="797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" name="Imagen 24">
                <a:extLst>
                  <a:ext uri="{FF2B5EF4-FFF2-40B4-BE49-F238E27FC236}">
                    <a16:creationId xmlns:a16="http://schemas.microsoft.com/office/drawing/2014/main" xmlns="" id="{A436D165-1195-4BE4-B0F7-02E417C65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79" t="32858" r="44496" b="54280"/>
              <a:stretch>
                <a:fillRect/>
              </a:stretch>
            </p:blipFill>
            <p:spPr bwMode="auto">
              <a:xfrm>
                <a:off x="12425486" y="3728352"/>
                <a:ext cx="589741" cy="659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" name="Imagen 25">
                <a:extLst>
                  <a:ext uri="{FF2B5EF4-FFF2-40B4-BE49-F238E27FC236}">
                    <a16:creationId xmlns:a16="http://schemas.microsoft.com/office/drawing/2014/main" xmlns="" id="{B0FBBF24-D05F-4891-9DEE-FE86D48D6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/>
              </a:blip>
              <a:stretch>
                <a:fillRect/>
              </a:stretch>
            </p:blipFill>
            <p:spPr>
              <a:xfrm>
                <a:off x="11060459" y="2925627"/>
                <a:ext cx="1990595" cy="2985892"/>
              </a:xfrm>
              <a:prstGeom prst="rect">
                <a:avLst/>
              </a:prstGeom>
            </p:spPr>
          </p:pic>
        </p:grpSp>
        <p:grpSp>
          <p:nvGrpSpPr>
            <p:cNvPr id="16" name="Agrupar 5">
              <a:extLst>
                <a:ext uri="{FF2B5EF4-FFF2-40B4-BE49-F238E27FC236}">
                  <a16:creationId xmlns:a16="http://schemas.microsoft.com/office/drawing/2014/main" xmlns="" id="{BAC7A8A0-7813-4D3C-9EF4-A055F79CF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8650" y="2122488"/>
              <a:ext cx="192088" cy="188912"/>
              <a:chOff x="-713317" y="2249026"/>
              <a:chExt cx="2691871" cy="2649009"/>
            </a:xfrm>
          </p:grpSpPr>
          <p:pic>
            <p:nvPicPr>
              <p:cNvPr id="210" name="Imagen 1">
                <a:extLst>
                  <a:ext uri="{FF2B5EF4-FFF2-40B4-BE49-F238E27FC236}">
                    <a16:creationId xmlns:a16="http://schemas.microsoft.com/office/drawing/2014/main" xmlns="" id="{46B954A8-4995-4FAD-991C-E585EB104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" name="Imagen 3">
                <a:extLst>
                  <a:ext uri="{FF2B5EF4-FFF2-40B4-BE49-F238E27FC236}">
                    <a16:creationId xmlns:a16="http://schemas.microsoft.com/office/drawing/2014/main" xmlns="" id="{BD89C205-E35D-4709-8453-08528C695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Agrupar 5">
              <a:extLst>
                <a:ext uri="{FF2B5EF4-FFF2-40B4-BE49-F238E27FC236}">
                  <a16:creationId xmlns:a16="http://schemas.microsoft.com/office/drawing/2014/main" xmlns="" id="{212EBD4E-E472-4454-8565-684D9C5A9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6275" y="2273300"/>
              <a:ext cx="192088" cy="188913"/>
              <a:chOff x="-713317" y="2249026"/>
              <a:chExt cx="2691871" cy="2649009"/>
            </a:xfrm>
          </p:grpSpPr>
          <p:pic>
            <p:nvPicPr>
              <p:cNvPr id="208" name="Imagen 1">
                <a:extLst>
                  <a:ext uri="{FF2B5EF4-FFF2-40B4-BE49-F238E27FC236}">
                    <a16:creationId xmlns:a16="http://schemas.microsoft.com/office/drawing/2014/main" xmlns="" id="{061DA09C-86C8-499A-8D7B-CEAC3EE856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Imagen 3">
                <a:extLst>
                  <a:ext uri="{FF2B5EF4-FFF2-40B4-BE49-F238E27FC236}">
                    <a16:creationId xmlns:a16="http://schemas.microsoft.com/office/drawing/2014/main" xmlns="" id="{DD438C98-0CDB-422B-B2DE-9C76DCD43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Agrupar 5">
              <a:extLst>
                <a:ext uri="{FF2B5EF4-FFF2-40B4-BE49-F238E27FC236}">
                  <a16:creationId xmlns:a16="http://schemas.microsoft.com/office/drawing/2014/main" xmlns="" id="{E5223194-14EE-445A-AEFF-09DF4820D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8650" y="2366963"/>
              <a:ext cx="192088" cy="188912"/>
              <a:chOff x="-713317" y="2249026"/>
              <a:chExt cx="2691871" cy="2649009"/>
            </a:xfrm>
          </p:grpSpPr>
          <p:pic>
            <p:nvPicPr>
              <p:cNvPr id="206" name="Imagen 1">
                <a:extLst>
                  <a:ext uri="{FF2B5EF4-FFF2-40B4-BE49-F238E27FC236}">
                    <a16:creationId xmlns:a16="http://schemas.microsoft.com/office/drawing/2014/main" xmlns="" id="{F623EDE6-49BB-47A5-9D7C-C355C5516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Imagen 3">
                <a:extLst>
                  <a:ext uri="{FF2B5EF4-FFF2-40B4-BE49-F238E27FC236}">
                    <a16:creationId xmlns:a16="http://schemas.microsoft.com/office/drawing/2014/main" xmlns="" id="{E247AD7A-3C8D-4F9A-838F-1C1C6C45D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Agrupar 5">
              <a:extLst>
                <a:ext uri="{FF2B5EF4-FFF2-40B4-BE49-F238E27FC236}">
                  <a16:creationId xmlns:a16="http://schemas.microsoft.com/office/drawing/2014/main" xmlns="" id="{55CCD203-1421-4060-9928-530678403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6575" y="2216150"/>
              <a:ext cx="192088" cy="188913"/>
              <a:chOff x="-713317" y="2249026"/>
              <a:chExt cx="2691871" cy="2649009"/>
            </a:xfrm>
          </p:grpSpPr>
          <p:pic>
            <p:nvPicPr>
              <p:cNvPr id="204" name="Imagen 1">
                <a:extLst>
                  <a:ext uri="{FF2B5EF4-FFF2-40B4-BE49-F238E27FC236}">
                    <a16:creationId xmlns:a16="http://schemas.microsoft.com/office/drawing/2014/main" xmlns="" id="{14B87639-7DC4-45A3-A444-63E8CBC3C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" name="Imagen 3">
                <a:extLst>
                  <a:ext uri="{FF2B5EF4-FFF2-40B4-BE49-F238E27FC236}">
                    <a16:creationId xmlns:a16="http://schemas.microsoft.com/office/drawing/2014/main" xmlns="" id="{98C749B4-BDEC-4D9B-9893-DC3880B27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Agrupar 5">
              <a:extLst>
                <a:ext uri="{FF2B5EF4-FFF2-40B4-BE49-F238E27FC236}">
                  <a16:creationId xmlns:a16="http://schemas.microsoft.com/office/drawing/2014/main" xmlns="" id="{E9616369-DEBB-44CF-8169-498324375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4200" y="2535238"/>
              <a:ext cx="192088" cy="188912"/>
              <a:chOff x="-713317" y="2249026"/>
              <a:chExt cx="2691871" cy="2649009"/>
            </a:xfrm>
          </p:grpSpPr>
          <p:pic>
            <p:nvPicPr>
              <p:cNvPr id="202" name="Imagen 1">
                <a:extLst>
                  <a:ext uri="{FF2B5EF4-FFF2-40B4-BE49-F238E27FC236}">
                    <a16:creationId xmlns:a16="http://schemas.microsoft.com/office/drawing/2014/main" xmlns="" id="{AB2F3C38-6C3C-41F7-9090-A03ED041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3" name="Imagen 3">
                <a:extLst>
                  <a:ext uri="{FF2B5EF4-FFF2-40B4-BE49-F238E27FC236}">
                    <a16:creationId xmlns:a16="http://schemas.microsoft.com/office/drawing/2014/main" xmlns="" id="{77CD01C9-B56B-43BE-B294-4BDFA33A0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Agrupar 5">
              <a:extLst>
                <a:ext uri="{FF2B5EF4-FFF2-40B4-BE49-F238E27FC236}">
                  <a16:creationId xmlns:a16="http://schemas.microsoft.com/office/drawing/2014/main" xmlns="" id="{56E7403C-27F5-4EBC-853B-2CE91DB90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3838" y="2370138"/>
              <a:ext cx="585787" cy="576262"/>
              <a:chOff x="-713317" y="2249026"/>
              <a:chExt cx="2691871" cy="2649009"/>
            </a:xfrm>
          </p:grpSpPr>
          <p:pic>
            <p:nvPicPr>
              <p:cNvPr id="200" name="Imagen 1">
                <a:extLst>
                  <a:ext uri="{FF2B5EF4-FFF2-40B4-BE49-F238E27FC236}">
                    <a16:creationId xmlns:a16="http://schemas.microsoft.com/office/drawing/2014/main" xmlns="" id="{BF143754-C31F-4833-9A1E-935C3EC238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Imagen 3">
                <a:extLst>
                  <a:ext uri="{FF2B5EF4-FFF2-40B4-BE49-F238E27FC236}">
                    <a16:creationId xmlns:a16="http://schemas.microsoft.com/office/drawing/2014/main" xmlns="" id="{0C259D24-FF50-43F6-BFD7-F596E7841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Agrupar 5">
              <a:extLst>
                <a:ext uri="{FF2B5EF4-FFF2-40B4-BE49-F238E27FC236}">
                  <a16:creationId xmlns:a16="http://schemas.microsoft.com/office/drawing/2014/main" xmlns="" id="{C1DA09E8-7F26-4D09-AC71-F09CB6F9A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5925" y="2311400"/>
              <a:ext cx="192088" cy="188913"/>
              <a:chOff x="-713317" y="2249026"/>
              <a:chExt cx="2691871" cy="2649009"/>
            </a:xfrm>
          </p:grpSpPr>
          <p:pic>
            <p:nvPicPr>
              <p:cNvPr id="198" name="Imagen 1">
                <a:extLst>
                  <a:ext uri="{FF2B5EF4-FFF2-40B4-BE49-F238E27FC236}">
                    <a16:creationId xmlns:a16="http://schemas.microsoft.com/office/drawing/2014/main" xmlns="" id="{6F2001D8-7D54-4E07-8FBA-11AD36F75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Imagen 3">
                <a:extLst>
                  <a:ext uri="{FF2B5EF4-FFF2-40B4-BE49-F238E27FC236}">
                    <a16:creationId xmlns:a16="http://schemas.microsoft.com/office/drawing/2014/main" xmlns="" id="{9936307C-60BB-4229-B538-53D2F0793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Agrupar 5">
              <a:extLst>
                <a:ext uri="{FF2B5EF4-FFF2-40B4-BE49-F238E27FC236}">
                  <a16:creationId xmlns:a16="http://schemas.microsoft.com/office/drawing/2014/main" xmlns="" id="{B3D597D0-5546-4689-BA22-D17E9BFB7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2913" y="2424113"/>
              <a:ext cx="192087" cy="188912"/>
              <a:chOff x="-713317" y="2249026"/>
              <a:chExt cx="2691871" cy="2649009"/>
            </a:xfrm>
          </p:grpSpPr>
          <p:pic>
            <p:nvPicPr>
              <p:cNvPr id="196" name="Imagen 1">
                <a:extLst>
                  <a:ext uri="{FF2B5EF4-FFF2-40B4-BE49-F238E27FC236}">
                    <a16:creationId xmlns:a16="http://schemas.microsoft.com/office/drawing/2014/main" xmlns="" id="{D1781930-EBBF-4CE8-986E-6C4769C6DF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Imagen 3">
                <a:extLst>
                  <a:ext uri="{FF2B5EF4-FFF2-40B4-BE49-F238E27FC236}">
                    <a16:creationId xmlns:a16="http://schemas.microsoft.com/office/drawing/2014/main" xmlns="" id="{76F524AC-8A91-405E-A46D-F251E5A86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Agrupar 5">
              <a:extLst>
                <a:ext uri="{FF2B5EF4-FFF2-40B4-BE49-F238E27FC236}">
                  <a16:creationId xmlns:a16="http://schemas.microsoft.com/office/drawing/2014/main" xmlns="" id="{4B61953A-0466-4E1E-BE42-538A9290D3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5925" y="2078038"/>
              <a:ext cx="192088" cy="188912"/>
              <a:chOff x="-713317" y="2249026"/>
              <a:chExt cx="2691871" cy="2649009"/>
            </a:xfrm>
          </p:grpSpPr>
          <p:pic>
            <p:nvPicPr>
              <p:cNvPr id="194" name="Imagen 1">
                <a:extLst>
                  <a:ext uri="{FF2B5EF4-FFF2-40B4-BE49-F238E27FC236}">
                    <a16:creationId xmlns:a16="http://schemas.microsoft.com/office/drawing/2014/main" xmlns="" id="{6AB8A82E-1E2C-4C3D-A42C-3E6B37595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Imagen 3">
                <a:extLst>
                  <a:ext uri="{FF2B5EF4-FFF2-40B4-BE49-F238E27FC236}">
                    <a16:creationId xmlns:a16="http://schemas.microsoft.com/office/drawing/2014/main" xmlns="" id="{A39BE703-2CFD-4F25-9533-6A91997EE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Agrupar 5">
              <a:extLst>
                <a:ext uri="{FF2B5EF4-FFF2-40B4-BE49-F238E27FC236}">
                  <a16:creationId xmlns:a16="http://schemas.microsoft.com/office/drawing/2014/main" xmlns="" id="{DB9BC48B-432D-48AA-A313-C00055DDC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7688" y="2389188"/>
              <a:ext cx="192087" cy="188912"/>
              <a:chOff x="-713317" y="2249026"/>
              <a:chExt cx="2691871" cy="2649009"/>
            </a:xfrm>
          </p:grpSpPr>
          <p:pic>
            <p:nvPicPr>
              <p:cNvPr id="192" name="Imagen 1">
                <a:extLst>
                  <a:ext uri="{FF2B5EF4-FFF2-40B4-BE49-F238E27FC236}">
                    <a16:creationId xmlns:a16="http://schemas.microsoft.com/office/drawing/2014/main" xmlns="" id="{1392422B-0F6B-4DE9-8C4A-0188D2ED4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Imagen 3">
                <a:extLst>
                  <a:ext uri="{FF2B5EF4-FFF2-40B4-BE49-F238E27FC236}">
                    <a16:creationId xmlns:a16="http://schemas.microsoft.com/office/drawing/2014/main" xmlns="" id="{BFAA5FC0-5DC8-419B-8EEE-7F62BC6AD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Agrupar 5">
              <a:extLst>
                <a:ext uri="{FF2B5EF4-FFF2-40B4-BE49-F238E27FC236}">
                  <a16:creationId xmlns:a16="http://schemas.microsoft.com/office/drawing/2014/main" xmlns="" id="{11825FC6-0779-43E4-BBC1-A45738EB2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5563" y="2447925"/>
              <a:ext cx="192087" cy="188913"/>
              <a:chOff x="-713317" y="2249026"/>
              <a:chExt cx="2691871" cy="2649009"/>
            </a:xfrm>
          </p:grpSpPr>
          <p:pic>
            <p:nvPicPr>
              <p:cNvPr id="190" name="Imagen 1">
                <a:extLst>
                  <a:ext uri="{FF2B5EF4-FFF2-40B4-BE49-F238E27FC236}">
                    <a16:creationId xmlns:a16="http://schemas.microsoft.com/office/drawing/2014/main" xmlns="" id="{32722B70-25E6-4BE3-A6EC-B0C43D812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Imagen 3">
                <a:extLst>
                  <a:ext uri="{FF2B5EF4-FFF2-40B4-BE49-F238E27FC236}">
                    <a16:creationId xmlns:a16="http://schemas.microsoft.com/office/drawing/2014/main" xmlns="" id="{1AD3383B-A523-4721-AC4D-F888A08D1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Agrupar 5">
              <a:extLst>
                <a:ext uri="{FF2B5EF4-FFF2-40B4-BE49-F238E27FC236}">
                  <a16:creationId xmlns:a16="http://schemas.microsoft.com/office/drawing/2014/main" xmlns="" id="{FC8DF38E-6F57-4171-9D7B-3522D03EF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0813" y="2543175"/>
              <a:ext cx="192087" cy="188913"/>
              <a:chOff x="-713317" y="2249026"/>
              <a:chExt cx="2691871" cy="2649009"/>
            </a:xfrm>
          </p:grpSpPr>
          <p:pic>
            <p:nvPicPr>
              <p:cNvPr id="188" name="Imagen 1">
                <a:extLst>
                  <a:ext uri="{FF2B5EF4-FFF2-40B4-BE49-F238E27FC236}">
                    <a16:creationId xmlns:a16="http://schemas.microsoft.com/office/drawing/2014/main" xmlns="" id="{C4EF77F7-1210-4F55-85F5-0F3DBA3D1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Imagen 3">
                <a:extLst>
                  <a:ext uri="{FF2B5EF4-FFF2-40B4-BE49-F238E27FC236}">
                    <a16:creationId xmlns:a16="http://schemas.microsoft.com/office/drawing/2014/main" xmlns="" id="{46810E9F-B65B-41D6-BB20-82DC5F579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" name="Agrupar 5">
              <a:extLst>
                <a:ext uri="{FF2B5EF4-FFF2-40B4-BE49-F238E27FC236}">
                  <a16:creationId xmlns:a16="http://schemas.microsoft.com/office/drawing/2014/main" xmlns="" id="{A6989210-8B0F-48E7-AF29-CFEEA976A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7650" y="2641600"/>
              <a:ext cx="192088" cy="188913"/>
              <a:chOff x="-713317" y="2249026"/>
              <a:chExt cx="2691871" cy="2649009"/>
            </a:xfrm>
          </p:grpSpPr>
          <p:pic>
            <p:nvPicPr>
              <p:cNvPr id="186" name="Imagen 1">
                <a:extLst>
                  <a:ext uri="{FF2B5EF4-FFF2-40B4-BE49-F238E27FC236}">
                    <a16:creationId xmlns:a16="http://schemas.microsoft.com/office/drawing/2014/main" xmlns="" id="{73C5ED2C-2BEE-4A23-A5EA-93A7438AB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Imagen 3">
                <a:extLst>
                  <a:ext uri="{FF2B5EF4-FFF2-40B4-BE49-F238E27FC236}">
                    <a16:creationId xmlns:a16="http://schemas.microsoft.com/office/drawing/2014/main" xmlns="" id="{21A507E8-9136-4D88-9AC6-03643B155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Agrupar 5">
              <a:extLst>
                <a:ext uri="{FF2B5EF4-FFF2-40B4-BE49-F238E27FC236}">
                  <a16:creationId xmlns:a16="http://schemas.microsoft.com/office/drawing/2014/main" xmlns="" id="{85BD09E8-6B64-4058-925E-1EE4B5405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8725" y="2460625"/>
              <a:ext cx="192088" cy="188913"/>
              <a:chOff x="-713317" y="2249026"/>
              <a:chExt cx="2691871" cy="2649009"/>
            </a:xfrm>
          </p:grpSpPr>
          <p:pic>
            <p:nvPicPr>
              <p:cNvPr id="184" name="Imagen 1">
                <a:extLst>
                  <a:ext uri="{FF2B5EF4-FFF2-40B4-BE49-F238E27FC236}">
                    <a16:creationId xmlns:a16="http://schemas.microsoft.com/office/drawing/2014/main" xmlns="" id="{DADABAF8-CF0E-4B70-BC60-74A3403BE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Imagen 3">
                <a:extLst>
                  <a:ext uri="{FF2B5EF4-FFF2-40B4-BE49-F238E27FC236}">
                    <a16:creationId xmlns:a16="http://schemas.microsoft.com/office/drawing/2014/main" xmlns="" id="{9A45229C-A397-49BC-B12D-5AF4E9222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" name="Agrupar 5">
              <a:extLst>
                <a:ext uri="{FF2B5EF4-FFF2-40B4-BE49-F238E27FC236}">
                  <a16:creationId xmlns:a16="http://schemas.microsoft.com/office/drawing/2014/main" xmlns="" id="{8C337C39-C284-4640-A24B-72D9BB958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6350" y="2573338"/>
              <a:ext cx="192088" cy="188912"/>
              <a:chOff x="-713317" y="2249026"/>
              <a:chExt cx="2691871" cy="2649009"/>
            </a:xfrm>
          </p:grpSpPr>
          <p:pic>
            <p:nvPicPr>
              <p:cNvPr id="182" name="Imagen 1">
                <a:extLst>
                  <a:ext uri="{FF2B5EF4-FFF2-40B4-BE49-F238E27FC236}">
                    <a16:creationId xmlns:a16="http://schemas.microsoft.com/office/drawing/2014/main" xmlns="" id="{91312CB5-1055-4958-9051-E48CB3105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Imagen 3">
                <a:extLst>
                  <a:ext uri="{FF2B5EF4-FFF2-40B4-BE49-F238E27FC236}">
                    <a16:creationId xmlns:a16="http://schemas.microsoft.com/office/drawing/2014/main" xmlns="" id="{CF49169F-E247-4A28-83A0-A43BD8AC8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Agrupar 5">
              <a:extLst>
                <a:ext uri="{FF2B5EF4-FFF2-40B4-BE49-F238E27FC236}">
                  <a16:creationId xmlns:a16="http://schemas.microsoft.com/office/drawing/2014/main" xmlns="" id="{EE5F95B0-EE29-4CAF-BACE-3D1758830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8725" y="2392363"/>
              <a:ext cx="192088" cy="188912"/>
              <a:chOff x="-713317" y="2249026"/>
              <a:chExt cx="2691871" cy="2649009"/>
            </a:xfrm>
          </p:grpSpPr>
          <p:pic>
            <p:nvPicPr>
              <p:cNvPr id="180" name="Imagen 1">
                <a:extLst>
                  <a:ext uri="{FF2B5EF4-FFF2-40B4-BE49-F238E27FC236}">
                    <a16:creationId xmlns:a16="http://schemas.microsoft.com/office/drawing/2014/main" xmlns="" id="{CD6F6EBD-E229-4A01-97A5-32EBAC774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Imagen 3">
                <a:extLst>
                  <a:ext uri="{FF2B5EF4-FFF2-40B4-BE49-F238E27FC236}">
                    <a16:creationId xmlns:a16="http://schemas.microsoft.com/office/drawing/2014/main" xmlns="" id="{81D133AF-7A94-445F-B324-3F0D5C04D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" name="Agrupar 5">
              <a:extLst>
                <a:ext uri="{FF2B5EF4-FFF2-40B4-BE49-F238E27FC236}">
                  <a16:creationId xmlns:a16="http://schemas.microsoft.com/office/drawing/2014/main" xmlns="" id="{A45E03DC-CE90-4992-87FE-9FB5B7D8D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72363" y="2535238"/>
              <a:ext cx="192087" cy="188912"/>
              <a:chOff x="-713317" y="2249026"/>
              <a:chExt cx="2691871" cy="2649009"/>
            </a:xfrm>
          </p:grpSpPr>
          <p:pic>
            <p:nvPicPr>
              <p:cNvPr id="178" name="Imagen 1">
                <a:extLst>
                  <a:ext uri="{FF2B5EF4-FFF2-40B4-BE49-F238E27FC236}">
                    <a16:creationId xmlns:a16="http://schemas.microsoft.com/office/drawing/2014/main" xmlns="" id="{0D73A8F3-DA6F-434B-8E25-2F9A9A263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Imagen 3">
                <a:extLst>
                  <a:ext uri="{FF2B5EF4-FFF2-40B4-BE49-F238E27FC236}">
                    <a16:creationId xmlns:a16="http://schemas.microsoft.com/office/drawing/2014/main" xmlns="" id="{36B0D929-6C3F-4F1E-A3EE-97C99E4ED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" name="Agrupar 5">
              <a:extLst>
                <a:ext uri="{FF2B5EF4-FFF2-40B4-BE49-F238E27FC236}">
                  <a16:creationId xmlns:a16="http://schemas.microsoft.com/office/drawing/2014/main" xmlns="" id="{D57A7B5A-0A6D-4A84-A9C8-C4DC86898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6950" y="2311400"/>
              <a:ext cx="192088" cy="188913"/>
              <a:chOff x="-713317" y="2249026"/>
              <a:chExt cx="2691871" cy="2649009"/>
            </a:xfrm>
          </p:grpSpPr>
          <p:pic>
            <p:nvPicPr>
              <p:cNvPr id="176" name="Imagen 1">
                <a:extLst>
                  <a:ext uri="{FF2B5EF4-FFF2-40B4-BE49-F238E27FC236}">
                    <a16:creationId xmlns:a16="http://schemas.microsoft.com/office/drawing/2014/main" xmlns="" id="{C0B75C08-C013-41F3-91E1-14378FDFA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Imagen 3">
                <a:extLst>
                  <a:ext uri="{FF2B5EF4-FFF2-40B4-BE49-F238E27FC236}">
                    <a16:creationId xmlns:a16="http://schemas.microsoft.com/office/drawing/2014/main" xmlns="" id="{5768041B-4D4C-4A6B-A264-3A334B233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" name="Agrupar 5">
              <a:extLst>
                <a:ext uri="{FF2B5EF4-FFF2-40B4-BE49-F238E27FC236}">
                  <a16:creationId xmlns:a16="http://schemas.microsoft.com/office/drawing/2014/main" xmlns="" id="{10273D88-975C-4424-9914-DE1406EDD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0125" y="2436813"/>
              <a:ext cx="190500" cy="188912"/>
              <a:chOff x="-713317" y="2249026"/>
              <a:chExt cx="2691871" cy="2649009"/>
            </a:xfrm>
          </p:grpSpPr>
          <p:pic>
            <p:nvPicPr>
              <p:cNvPr id="174" name="Imagen 1">
                <a:extLst>
                  <a:ext uri="{FF2B5EF4-FFF2-40B4-BE49-F238E27FC236}">
                    <a16:creationId xmlns:a16="http://schemas.microsoft.com/office/drawing/2014/main" xmlns="" id="{6A5F990B-1710-4395-91D6-3DFA960F7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Imagen 3">
                <a:extLst>
                  <a:ext uri="{FF2B5EF4-FFF2-40B4-BE49-F238E27FC236}">
                    <a16:creationId xmlns:a16="http://schemas.microsoft.com/office/drawing/2014/main" xmlns="" id="{61586BBD-039B-4FE6-8ED7-D65CEECCB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" name="Agrupar 5">
              <a:extLst>
                <a:ext uri="{FF2B5EF4-FFF2-40B4-BE49-F238E27FC236}">
                  <a16:creationId xmlns:a16="http://schemas.microsoft.com/office/drawing/2014/main" xmlns="" id="{81F03966-4340-48A1-B803-C7E5CF011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5375" y="2424113"/>
              <a:ext cx="192088" cy="188912"/>
              <a:chOff x="-713317" y="2249026"/>
              <a:chExt cx="2691871" cy="2649009"/>
            </a:xfrm>
          </p:grpSpPr>
          <p:pic>
            <p:nvPicPr>
              <p:cNvPr id="172" name="Imagen 1">
                <a:extLst>
                  <a:ext uri="{FF2B5EF4-FFF2-40B4-BE49-F238E27FC236}">
                    <a16:creationId xmlns:a16="http://schemas.microsoft.com/office/drawing/2014/main" xmlns="" id="{BDBF0CA0-78DF-49C7-AA02-30ACC7287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Imagen 3">
                <a:extLst>
                  <a:ext uri="{FF2B5EF4-FFF2-40B4-BE49-F238E27FC236}">
                    <a16:creationId xmlns:a16="http://schemas.microsoft.com/office/drawing/2014/main" xmlns="" id="{C88C6A54-680C-4A27-97D3-D15D760EC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" name="Agrupar 5">
              <a:extLst>
                <a:ext uri="{FF2B5EF4-FFF2-40B4-BE49-F238E27FC236}">
                  <a16:creationId xmlns:a16="http://schemas.microsoft.com/office/drawing/2014/main" xmlns="" id="{57ECD51F-9EB5-48B7-9809-CA81C9143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1213" y="3144838"/>
              <a:ext cx="190500" cy="188912"/>
              <a:chOff x="-713317" y="2249026"/>
              <a:chExt cx="2691871" cy="2649009"/>
            </a:xfrm>
          </p:grpSpPr>
          <p:pic>
            <p:nvPicPr>
              <p:cNvPr id="170" name="Imagen 1">
                <a:extLst>
                  <a:ext uri="{FF2B5EF4-FFF2-40B4-BE49-F238E27FC236}">
                    <a16:creationId xmlns:a16="http://schemas.microsoft.com/office/drawing/2014/main" xmlns="" id="{8AAB3D06-8C1D-4482-AA21-35911E9AF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Imagen 3">
                <a:extLst>
                  <a:ext uri="{FF2B5EF4-FFF2-40B4-BE49-F238E27FC236}">
                    <a16:creationId xmlns:a16="http://schemas.microsoft.com/office/drawing/2014/main" xmlns="" id="{35A339F2-66B8-4473-AA05-82A574B4D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Agrupar 5">
              <a:extLst>
                <a:ext uri="{FF2B5EF4-FFF2-40B4-BE49-F238E27FC236}">
                  <a16:creationId xmlns:a16="http://schemas.microsoft.com/office/drawing/2014/main" xmlns="" id="{A90AC597-44B1-4C47-B77C-CF6F9532EE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1375" y="3238500"/>
              <a:ext cx="192088" cy="188913"/>
              <a:chOff x="-713317" y="2249026"/>
              <a:chExt cx="2691871" cy="2649009"/>
            </a:xfrm>
          </p:grpSpPr>
          <p:pic>
            <p:nvPicPr>
              <p:cNvPr id="168" name="Imagen 1">
                <a:extLst>
                  <a:ext uri="{FF2B5EF4-FFF2-40B4-BE49-F238E27FC236}">
                    <a16:creationId xmlns:a16="http://schemas.microsoft.com/office/drawing/2014/main" xmlns="" id="{FD308627-13F3-433A-98FE-6F7F4148F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Imagen 3">
                <a:extLst>
                  <a:ext uri="{FF2B5EF4-FFF2-40B4-BE49-F238E27FC236}">
                    <a16:creationId xmlns:a16="http://schemas.microsoft.com/office/drawing/2014/main" xmlns="" id="{0877A5C3-2A6C-4BB4-9F37-36DA64AA6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" name="Agrupar 5">
              <a:extLst>
                <a:ext uri="{FF2B5EF4-FFF2-40B4-BE49-F238E27FC236}">
                  <a16:creationId xmlns:a16="http://schemas.microsoft.com/office/drawing/2014/main" xmlns="" id="{DF26D5E2-3E31-4A07-A3FF-8878EE4351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0113" y="3138488"/>
              <a:ext cx="192087" cy="188912"/>
              <a:chOff x="-713317" y="2249026"/>
              <a:chExt cx="2691871" cy="2649009"/>
            </a:xfrm>
          </p:grpSpPr>
          <p:pic>
            <p:nvPicPr>
              <p:cNvPr id="166" name="Imagen 1">
                <a:extLst>
                  <a:ext uri="{FF2B5EF4-FFF2-40B4-BE49-F238E27FC236}">
                    <a16:creationId xmlns:a16="http://schemas.microsoft.com/office/drawing/2014/main" xmlns="" id="{091436C4-442B-49A2-941D-E1D77A83A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Imagen 3">
                <a:extLst>
                  <a:ext uri="{FF2B5EF4-FFF2-40B4-BE49-F238E27FC236}">
                    <a16:creationId xmlns:a16="http://schemas.microsoft.com/office/drawing/2014/main" xmlns="" id="{36502FD9-D508-4E7F-AF90-2B4A14A80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" name="Agrupar 5">
              <a:extLst>
                <a:ext uri="{FF2B5EF4-FFF2-40B4-BE49-F238E27FC236}">
                  <a16:creationId xmlns:a16="http://schemas.microsoft.com/office/drawing/2014/main" xmlns="" id="{9C40437A-A3CF-480C-90BD-E72500D31C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5500" y="3044825"/>
              <a:ext cx="192088" cy="187325"/>
              <a:chOff x="-713317" y="2249026"/>
              <a:chExt cx="2691871" cy="2649009"/>
            </a:xfrm>
          </p:grpSpPr>
          <p:pic>
            <p:nvPicPr>
              <p:cNvPr id="164" name="Imagen 1">
                <a:extLst>
                  <a:ext uri="{FF2B5EF4-FFF2-40B4-BE49-F238E27FC236}">
                    <a16:creationId xmlns:a16="http://schemas.microsoft.com/office/drawing/2014/main" xmlns="" id="{006DD812-7543-4938-9012-CEDA26AE2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Imagen 3">
                <a:extLst>
                  <a:ext uri="{FF2B5EF4-FFF2-40B4-BE49-F238E27FC236}">
                    <a16:creationId xmlns:a16="http://schemas.microsoft.com/office/drawing/2014/main" xmlns="" id="{D3833292-282B-40A5-8E52-C6E756D6F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" name="Agrupar 5">
              <a:extLst>
                <a:ext uri="{FF2B5EF4-FFF2-40B4-BE49-F238E27FC236}">
                  <a16:creationId xmlns:a16="http://schemas.microsoft.com/office/drawing/2014/main" xmlns="" id="{7DA5E4C9-528D-4DC2-AD34-6402C1AF8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3438" y="3338513"/>
              <a:ext cx="192087" cy="188912"/>
              <a:chOff x="-713317" y="2249026"/>
              <a:chExt cx="2691871" cy="2649009"/>
            </a:xfrm>
          </p:grpSpPr>
          <p:pic>
            <p:nvPicPr>
              <p:cNvPr id="162" name="Imagen 1">
                <a:extLst>
                  <a:ext uri="{FF2B5EF4-FFF2-40B4-BE49-F238E27FC236}">
                    <a16:creationId xmlns:a16="http://schemas.microsoft.com/office/drawing/2014/main" xmlns="" id="{9EBDDAEF-E673-4BF2-A97C-931B8D9AF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" name="Imagen 3">
                <a:extLst>
                  <a:ext uri="{FF2B5EF4-FFF2-40B4-BE49-F238E27FC236}">
                    <a16:creationId xmlns:a16="http://schemas.microsoft.com/office/drawing/2014/main" xmlns="" id="{E7C5C0B7-61F0-40A7-AD9E-7DB477BEC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" name="Agrupar 5">
              <a:extLst>
                <a:ext uri="{FF2B5EF4-FFF2-40B4-BE49-F238E27FC236}">
                  <a16:creationId xmlns:a16="http://schemas.microsoft.com/office/drawing/2014/main" xmlns="" id="{46FE5DA0-F326-4993-8ACD-86AFEB55D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5613" y="4271963"/>
              <a:ext cx="192087" cy="188912"/>
              <a:chOff x="-713317" y="2249026"/>
              <a:chExt cx="2691871" cy="2649009"/>
            </a:xfrm>
          </p:grpSpPr>
          <p:pic>
            <p:nvPicPr>
              <p:cNvPr id="160" name="Imagen 1">
                <a:extLst>
                  <a:ext uri="{FF2B5EF4-FFF2-40B4-BE49-F238E27FC236}">
                    <a16:creationId xmlns:a16="http://schemas.microsoft.com/office/drawing/2014/main" xmlns="" id="{D7D62098-10B7-462A-96F5-5316D6FEF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" name="Imagen 3">
                <a:extLst>
                  <a:ext uri="{FF2B5EF4-FFF2-40B4-BE49-F238E27FC236}">
                    <a16:creationId xmlns:a16="http://schemas.microsoft.com/office/drawing/2014/main" xmlns="" id="{F45FEE87-03F2-44F9-BB40-277E94DAE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" name="Agrupar 5">
              <a:extLst>
                <a:ext uri="{FF2B5EF4-FFF2-40B4-BE49-F238E27FC236}">
                  <a16:creationId xmlns:a16="http://schemas.microsoft.com/office/drawing/2014/main" xmlns="" id="{F5392A7D-F490-44D0-BDF0-2F9C77639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3713" y="4186238"/>
              <a:ext cx="192087" cy="188912"/>
              <a:chOff x="-713317" y="2249026"/>
              <a:chExt cx="2691871" cy="2649009"/>
            </a:xfrm>
          </p:grpSpPr>
          <p:pic>
            <p:nvPicPr>
              <p:cNvPr id="158" name="Imagen 1">
                <a:extLst>
                  <a:ext uri="{FF2B5EF4-FFF2-40B4-BE49-F238E27FC236}">
                    <a16:creationId xmlns:a16="http://schemas.microsoft.com/office/drawing/2014/main" xmlns="" id="{4B07CD97-42A6-4208-ACD0-07B012B7C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" name="Imagen 3">
                <a:extLst>
                  <a:ext uri="{FF2B5EF4-FFF2-40B4-BE49-F238E27FC236}">
                    <a16:creationId xmlns:a16="http://schemas.microsoft.com/office/drawing/2014/main" xmlns="" id="{DAD9366F-C0AB-41D7-9F72-3EA3BCCBB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" name="Agrupar 5">
              <a:extLst>
                <a:ext uri="{FF2B5EF4-FFF2-40B4-BE49-F238E27FC236}">
                  <a16:creationId xmlns:a16="http://schemas.microsoft.com/office/drawing/2014/main" xmlns="" id="{541CABE4-6A29-469E-BEB0-23C7B77B18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3863" y="4422775"/>
              <a:ext cx="192087" cy="188913"/>
              <a:chOff x="-713317" y="2249026"/>
              <a:chExt cx="2691871" cy="2649009"/>
            </a:xfrm>
          </p:grpSpPr>
          <p:pic>
            <p:nvPicPr>
              <p:cNvPr id="156" name="Imagen 1">
                <a:extLst>
                  <a:ext uri="{FF2B5EF4-FFF2-40B4-BE49-F238E27FC236}">
                    <a16:creationId xmlns:a16="http://schemas.microsoft.com/office/drawing/2014/main" xmlns="" id="{A8906608-DD77-425B-B5D6-DE05354AD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" name="Imagen 3">
                <a:extLst>
                  <a:ext uri="{FF2B5EF4-FFF2-40B4-BE49-F238E27FC236}">
                    <a16:creationId xmlns:a16="http://schemas.microsoft.com/office/drawing/2014/main" xmlns="" id="{E1A8C87C-32A9-404B-AAFF-41A7698EB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" name="Agrupar 5">
              <a:extLst>
                <a:ext uri="{FF2B5EF4-FFF2-40B4-BE49-F238E27FC236}">
                  <a16:creationId xmlns:a16="http://schemas.microsoft.com/office/drawing/2014/main" xmlns="" id="{D37F03CC-6EF0-4103-BA90-96FC78E7BE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0388" y="4329113"/>
              <a:ext cx="192087" cy="188912"/>
              <a:chOff x="-713317" y="2249026"/>
              <a:chExt cx="2691871" cy="2649009"/>
            </a:xfrm>
          </p:grpSpPr>
          <p:pic>
            <p:nvPicPr>
              <p:cNvPr id="154" name="Imagen 1">
                <a:extLst>
                  <a:ext uri="{FF2B5EF4-FFF2-40B4-BE49-F238E27FC236}">
                    <a16:creationId xmlns:a16="http://schemas.microsoft.com/office/drawing/2014/main" xmlns="" id="{050A33BA-F63C-40E2-9E97-3C362AD27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Imagen 3">
                <a:extLst>
                  <a:ext uri="{FF2B5EF4-FFF2-40B4-BE49-F238E27FC236}">
                    <a16:creationId xmlns:a16="http://schemas.microsoft.com/office/drawing/2014/main" xmlns="" id="{66908393-3539-437F-9369-27540F6EA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" name="Agrupar 5">
              <a:extLst>
                <a:ext uri="{FF2B5EF4-FFF2-40B4-BE49-F238E27FC236}">
                  <a16:creationId xmlns:a16="http://schemas.microsoft.com/office/drawing/2014/main" xmlns="" id="{8C42D21D-2BA9-4E60-840A-4E1FD5B1C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2338" y="4375150"/>
              <a:ext cx="192087" cy="188913"/>
              <a:chOff x="-713317" y="2249026"/>
              <a:chExt cx="2691871" cy="2649009"/>
            </a:xfrm>
          </p:grpSpPr>
          <p:pic>
            <p:nvPicPr>
              <p:cNvPr id="152" name="Imagen 1">
                <a:extLst>
                  <a:ext uri="{FF2B5EF4-FFF2-40B4-BE49-F238E27FC236}">
                    <a16:creationId xmlns:a16="http://schemas.microsoft.com/office/drawing/2014/main" xmlns="" id="{EC395C40-F4B4-454B-B51B-B27F3DCF3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" name="Imagen 3">
                <a:extLst>
                  <a:ext uri="{FF2B5EF4-FFF2-40B4-BE49-F238E27FC236}">
                    <a16:creationId xmlns:a16="http://schemas.microsoft.com/office/drawing/2014/main" xmlns="" id="{548BF82E-CA29-4759-B647-4661CB493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" name="Agrupar 5">
              <a:extLst>
                <a:ext uri="{FF2B5EF4-FFF2-40B4-BE49-F238E27FC236}">
                  <a16:creationId xmlns:a16="http://schemas.microsoft.com/office/drawing/2014/main" xmlns="" id="{C85847C7-EA80-4D00-8C9D-A77B897DA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3438" y="4460875"/>
              <a:ext cx="192087" cy="188913"/>
              <a:chOff x="-713317" y="2249026"/>
              <a:chExt cx="2691871" cy="2649009"/>
            </a:xfrm>
          </p:grpSpPr>
          <p:pic>
            <p:nvPicPr>
              <p:cNvPr id="150" name="Imagen 1">
                <a:extLst>
                  <a:ext uri="{FF2B5EF4-FFF2-40B4-BE49-F238E27FC236}">
                    <a16:creationId xmlns:a16="http://schemas.microsoft.com/office/drawing/2014/main" xmlns="" id="{1EC924F9-4A0F-4D3F-8A12-B3BE7CEFA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" name="Imagen 3">
                <a:extLst>
                  <a:ext uri="{FF2B5EF4-FFF2-40B4-BE49-F238E27FC236}">
                    <a16:creationId xmlns:a16="http://schemas.microsoft.com/office/drawing/2014/main" xmlns="" id="{7E0385DE-4B45-4290-A2F4-D61BEF364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Agrupar 5">
              <a:extLst>
                <a:ext uri="{FF2B5EF4-FFF2-40B4-BE49-F238E27FC236}">
                  <a16:creationId xmlns:a16="http://schemas.microsoft.com/office/drawing/2014/main" xmlns="" id="{08556898-39B7-40E3-8D65-CCF0E726D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4088" y="4430713"/>
              <a:ext cx="192087" cy="188912"/>
              <a:chOff x="-713317" y="2249026"/>
              <a:chExt cx="2691871" cy="2649009"/>
            </a:xfrm>
          </p:grpSpPr>
          <p:pic>
            <p:nvPicPr>
              <p:cNvPr id="148" name="Imagen 1">
                <a:extLst>
                  <a:ext uri="{FF2B5EF4-FFF2-40B4-BE49-F238E27FC236}">
                    <a16:creationId xmlns:a16="http://schemas.microsoft.com/office/drawing/2014/main" xmlns="" id="{7C673D97-43C2-4045-A737-E506BD26B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Imagen 3">
                <a:extLst>
                  <a:ext uri="{FF2B5EF4-FFF2-40B4-BE49-F238E27FC236}">
                    <a16:creationId xmlns:a16="http://schemas.microsoft.com/office/drawing/2014/main" xmlns="" id="{E2276EF2-F0DA-4B66-8700-BAB8A8A0E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Agrupar 5">
              <a:extLst>
                <a:ext uri="{FF2B5EF4-FFF2-40B4-BE49-F238E27FC236}">
                  <a16:creationId xmlns:a16="http://schemas.microsoft.com/office/drawing/2014/main" xmlns="" id="{B3AF31A2-2056-4028-8890-1DA8EE06C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9000" y="4559300"/>
              <a:ext cx="192088" cy="188913"/>
              <a:chOff x="-713317" y="2249026"/>
              <a:chExt cx="2691871" cy="2649009"/>
            </a:xfrm>
          </p:grpSpPr>
          <p:pic>
            <p:nvPicPr>
              <p:cNvPr id="146" name="Imagen 1">
                <a:extLst>
                  <a:ext uri="{FF2B5EF4-FFF2-40B4-BE49-F238E27FC236}">
                    <a16:creationId xmlns:a16="http://schemas.microsoft.com/office/drawing/2014/main" xmlns="" id="{0DCD4A31-76F6-4615-B796-542CEBD68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" name="Imagen 3">
                <a:extLst>
                  <a:ext uri="{FF2B5EF4-FFF2-40B4-BE49-F238E27FC236}">
                    <a16:creationId xmlns:a16="http://schemas.microsoft.com/office/drawing/2014/main" xmlns="" id="{0722E257-C375-4DB1-98CE-9491F7FC6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" name="Agrupar 5">
              <a:extLst>
                <a:ext uri="{FF2B5EF4-FFF2-40B4-BE49-F238E27FC236}">
                  <a16:creationId xmlns:a16="http://schemas.microsoft.com/office/drawing/2014/main" xmlns="" id="{50EC10C2-123E-4A93-A4AA-96A17A49A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6275" y="5727700"/>
              <a:ext cx="192088" cy="188913"/>
              <a:chOff x="-713317" y="2249026"/>
              <a:chExt cx="2691871" cy="2649009"/>
            </a:xfrm>
          </p:grpSpPr>
          <p:pic>
            <p:nvPicPr>
              <p:cNvPr id="144" name="Imagen 1">
                <a:extLst>
                  <a:ext uri="{FF2B5EF4-FFF2-40B4-BE49-F238E27FC236}">
                    <a16:creationId xmlns:a16="http://schemas.microsoft.com/office/drawing/2014/main" xmlns="" id="{90887D1F-B7D3-4419-A3C0-A30AD4E52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Imagen 3">
                <a:extLst>
                  <a:ext uri="{FF2B5EF4-FFF2-40B4-BE49-F238E27FC236}">
                    <a16:creationId xmlns:a16="http://schemas.microsoft.com/office/drawing/2014/main" xmlns="" id="{984F875B-49DB-4928-B8F4-5EA283061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" name="Agrupar 5">
              <a:extLst>
                <a:ext uri="{FF2B5EF4-FFF2-40B4-BE49-F238E27FC236}">
                  <a16:creationId xmlns:a16="http://schemas.microsoft.com/office/drawing/2014/main" xmlns="" id="{CD17B937-00AF-45C9-BDC0-7B0C7F52C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50088" y="5876925"/>
              <a:ext cx="192087" cy="188913"/>
              <a:chOff x="-713317" y="2249026"/>
              <a:chExt cx="2691871" cy="2649009"/>
            </a:xfrm>
          </p:grpSpPr>
          <p:pic>
            <p:nvPicPr>
              <p:cNvPr id="142" name="Imagen 1">
                <a:extLst>
                  <a:ext uri="{FF2B5EF4-FFF2-40B4-BE49-F238E27FC236}">
                    <a16:creationId xmlns:a16="http://schemas.microsoft.com/office/drawing/2014/main" xmlns="" id="{5CA617B4-F2EA-4A15-99D8-D8168F437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Imagen 3">
                <a:extLst>
                  <a:ext uri="{FF2B5EF4-FFF2-40B4-BE49-F238E27FC236}">
                    <a16:creationId xmlns:a16="http://schemas.microsoft.com/office/drawing/2014/main" xmlns="" id="{BED15986-71ED-4FBE-B925-72E3AC075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Agrupar 5">
              <a:extLst>
                <a:ext uri="{FF2B5EF4-FFF2-40B4-BE49-F238E27FC236}">
                  <a16:creationId xmlns:a16="http://schemas.microsoft.com/office/drawing/2014/main" xmlns="" id="{A00CE2EB-2CCC-4592-BBEB-AFA8DD7222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7375" y="5838825"/>
              <a:ext cx="192088" cy="188913"/>
              <a:chOff x="-713317" y="2249026"/>
              <a:chExt cx="2691871" cy="2649009"/>
            </a:xfrm>
          </p:grpSpPr>
          <p:pic>
            <p:nvPicPr>
              <p:cNvPr id="140" name="Imagen 1">
                <a:extLst>
                  <a:ext uri="{FF2B5EF4-FFF2-40B4-BE49-F238E27FC236}">
                    <a16:creationId xmlns:a16="http://schemas.microsoft.com/office/drawing/2014/main" xmlns="" id="{896568C5-B9E5-4741-B547-3F90B0F81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Imagen 3">
                <a:extLst>
                  <a:ext uri="{FF2B5EF4-FFF2-40B4-BE49-F238E27FC236}">
                    <a16:creationId xmlns:a16="http://schemas.microsoft.com/office/drawing/2014/main" xmlns="" id="{7DF33FCB-150A-4B6F-9D77-EA857806F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" name="Agrupar 5">
              <a:extLst>
                <a:ext uri="{FF2B5EF4-FFF2-40B4-BE49-F238E27FC236}">
                  <a16:creationId xmlns:a16="http://schemas.microsoft.com/office/drawing/2014/main" xmlns="" id="{BE5AC4B6-5C69-4C8E-8062-3B19ED957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81825" y="5972175"/>
              <a:ext cx="192088" cy="188913"/>
              <a:chOff x="-713317" y="2249026"/>
              <a:chExt cx="2691871" cy="2649009"/>
            </a:xfrm>
          </p:grpSpPr>
          <p:pic>
            <p:nvPicPr>
              <p:cNvPr id="138" name="Imagen 1">
                <a:extLst>
                  <a:ext uri="{FF2B5EF4-FFF2-40B4-BE49-F238E27FC236}">
                    <a16:creationId xmlns:a16="http://schemas.microsoft.com/office/drawing/2014/main" xmlns="" id="{110FD46F-A8DE-414E-AC40-A35D6CC4B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" name="Imagen 3">
                <a:extLst>
                  <a:ext uri="{FF2B5EF4-FFF2-40B4-BE49-F238E27FC236}">
                    <a16:creationId xmlns:a16="http://schemas.microsoft.com/office/drawing/2014/main" xmlns="" id="{C509F390-3356-4B5B-8ADA-D3F266C71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Agrupar 5">
              <a:extLst>
                <a:ext uri="{FF2B5EF4-FFF2-40B4-BE49-F238E27FC236}">
                  <a16:creationId xmlns:a16="http://schemas.microsoft.com/office/drawing/2014/main" xmlns="" id="{880ADCBA-42BF-461C-8984-E731C5C022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1175" y="5969000"/>
              <a:ext cx="192088" cy="188913"/>
              <a:chOff x="-713317" y="2249026"/>
              <a:chExt cx="2691871" cy="2649009"/>
            </a:xfrm>
          </p:grpSpPr>
          <p:pic>
            <p:nvPicPr>
              <p:cNvPr id="136" name="Imagen 1">
                <a:extLst>
                  <a:ext uri="{FF2B5EF4-FFF2-40B4-BE49-F238E27FC236}">
                    <a16:creationId xmlns:a16="http://schemas.microsoft.com/office/drawing/2014/main" xmlns="" id="{D16E84F8-884B-4F5F-8CDB-AECA633C7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Imagen 3">
                <a:extLst>
                  <a:ext uri="{FF2B5EF4-FFF2-40B4-BE49-F238E27FC236}">
                    <a16:creationId xmlns:a16="http://schemas.microsoft.com/office/drawing/2014/main" xmlns="" id="{63E65536-AC4A-44B1-B5D3-4911CF783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4" name="Agrupar 5">
              <a:extLst>
                <a:ext uri="{FF2B5EF4-FFF2-40B4-BE49-F238E27FC236}">
                  <a16:creationId xmlns:a16="http://schemas.microsoft.com/office/drawing/2014/main" xmlns="" id="{F8675CCD-2E36-4BB0-B3E1-3F0BB94F2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0113" y="6027738"/>
              <a:ext cx="192087" cy="188912"/>
              <a:chOff x="-713317" y="2249026"/>
              <a:chExt cx="2691871" cy="2649009"/>
            </a:xfrm>
          </p:grpSpPr>
          <p:pic>
            <p:nvPicPr>
              <p:cNvPr id="134" name="Imagen 1">
                <a:extLst>
                  <a:ext uri="{FF2B5EF4-FFF2-40B4-BE49-F238E27FC236}">
                    <a16:creationId xmlns:a16="http://schemas.microsoft.com/office/drawing/2014/main" xmlns="" id="{8FF9BA83-FD65-41C1-96AD-81C36C46D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5" name="Imagen 3">
                <a:extLst>
                  <a:ext uri="{FF2B5EF4-FFF2-40B4-BE49-F238E27FC236}">
                    <a16:creationId xmlns:a16="http://schemas.microsoft.com/office/drawing/2014/main" xmlns="" id="{F3F10D18-0537-4CE9-B4B1-BA5489043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5" name="Agrupar 5">
              <a:extLst>
                <a:ext uri="{FF2B5EF4-FFF2-40B4-BE49-F238E27FC236}">
                  <a16:creationId xmlns:a16="http://schemas.microsoft.com/office/drawing/2014/main" xmlns="" id="{8130EAE6-5DA5-41DC-8410-983625194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6788" y="6149975"/>
              <a:ext cx="192087" cy="188913"/>
              <a:chOff x="-713317" y="2249026"/>
              <a:chExt cx="2691871" cy="2649009"/>
            </a:xfrm>
          </p:grpSpPr>
          <p:pic>
            <p:nvPicPr>
              <p:cNvPr id="132" name="Imagen 1">
                <a:extLst>
                  <a:ext uri="{FF2B5EF4-FFF2-40B4-BE49-F238E27FC236}">
                    <a16:creationId xmlns:a16="http://schemas.microsoft.com/office/drawing/2014/main" xmlns="" id="{FF870FC9-768B-41F2-85CF-B5EF53E46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" name="Imagen 3">
                <a:extLst>
                  <a:ext uri="{FF2B5EF4-FFF2-40B4-BE49-F238E27FC236}">
                    <a16:creationId xmlns:a16="http://schemas.microsoft.com/office/drawing/2014/main" xmlns="" id="{0553BF8C-1B1F-496C-B2F0-00307AD19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Agrupar 5">
              <a:extLst>
                <a:ext uri="{FF2B5EF4-FFF2-40B4-BE49-F238E27FC236}">
                  <a16:creationId xmlns:a16="http://schemas.microsoft.com/office/drawing/2014/main" xmlns="" id="{059B5FD7-98FF-4EA6-BCAC-E58CCB1CD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7900" y="6043613"/>
              <a:ext cx="192088" cy="188912"/>
              <a:chOff x="-713317" y="2249026"/>
              <a:chExt cx="2691871" cy="2649009"/>
            </a:xfrm>
          </p:grpSpPr>
          <p:pic>
            <p:nvPicPr>
              <p:cNvPr id="130" name="Imagen 1">
                <a:extLst>
                  <a:ext uri="{FF2B5EF4-FFF2-40B4-BE49-F238E27FC236}">
                    <a16:creationId xmlns:a16="http://schemas.microsoft.com/office/drawing/2014/main" xmlns="" id="{456F749C-9A0A-42B1-8B50-AF4AD3CD7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Imagen 3">
                <a:extLst>
                  <a:ext uri="{FF2B5EF4-FFF2-40B4-BE49-F238E27FC236}">
                    <a16:creationId xmlns:a16="http://schemas.microsoft.com/office/drawing/2014/main" xmlns="" id="{822541A7-1F4A-4978-ACD9-6233C944D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" name="Agrupar 5">
              <a:extLst>
                <a:ext uri="{FF2B5EF4-FFF2-40B4-BE49-F238E27FC236}">
                  <a16:creationId xmlns:a16="http://schemas.microsoft.com/office/drawing/2014/main" xmlns="" id="{3D264C88-8616-4424-8FBF-53F0834CB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1063" y="5942013"/>
              <a:ext cx="192087" cy="188912"/>
              <a:chOff x="-713317" y="2249026"/>
              <a:chExt cx="2691871" cy="2649009"/>
            </a:xfrm>
          </p:grpSpPr>
          <p:pic>
            <p:nvPicPr>
              <p:cNvPr id="128" name="Imagen 1">
                <a:extLst>
                  <a:ext uri="{FF2B5EF4-FFF2-40B4-BE49-F238E27FC236}">
                    <a16:creationId xmlns:a16="http://schemas.microsoft.com/office/drawing/2014/main" xmlns="" id="{68ED778A-75A7-489A-99CC-056348D9A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Imagen 3">
                <a:extLst>
                  <a:ext uri="{FF2B5EF4-FFF2-40B4-BE49-F238E27FC236}">
                    <a16:creationId xmlns:a16="http://schemas.microsoft.com/office/drawing/2014/main" xmlns="" id="{C0F319A2-D6A6-42C6-8ACA-3486389119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" name="Agrupar 5">
              <a:extLst>
                <a:ext uri="{FF2B5EF4-FFF2-40B4-BE49-F238E27FC236}">
                  <a16:creationId xmlns:a16="http://schemas.microsoft.com/office/drawing/2014/main" xmlns="" id="{87F41BB9-E16C-4357-8A4E-5F0315ECE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8675" y="6130925"/>
              <a:ext cx="192088" cy="188913"/>
              <a:chOff x="-713317" y="2249026"/>
              <a:chExt cx="2691871" cy="2649009"/>
            </a:xfrm>
          </p:grpSpPr>
          <p:pic>
            <p:nvPicPr>
              <p:cNvPr id="126" name="Imagen 1">
                <a:extLst>
                  <a:ext uri="{FF2B5EF4-FFF2-40B4-BE49-F238E27FC236}">
                    <a16:creationId xmlns:a16="http://schemas.microsoft.com/office/drawing/2014/main" xmlns="" id="{2F07F104-3AAB-4556-AD0D-B4B689C40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Imagen 3">
                <a:extLst>
                  <a:ext uri="{FF2B5EF4-FFF2-40B4-BE49-F238E27FC236}">
                    <a16:creationId xmlns:a16="http://schemas.microsoft.com/office/drawing/2014/main" xmlns="" id="{0EBD66CB-183C-457D-9713-C5A978E49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" name="Agrupar 5">
              <a:extLst>
                <a:ext uri="{FF2B5EF4-FFF2-40B4-BE49-F238E27FC236}">
                  <a16:creationId xmlns:a16="http://schemas.microsoft.com/office/drawing/2014/main" xmlns="" id="{5A835594-2F18-4C47-8168-48667B42C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9275" y="5094288"/>
              <a:ext cx="192088" cy="188912"/>
              <a:chOff x="-713317" y="2249026"/>
              <a:chExt cx="2691871" cy="2649009"/>
            </a:xfrm>
          </p:grpSpPr>
          <p:pic>
            <p:nvPicPr>
              <p:cNvPr id="124" name="Imagen 1">
                <a:extLst>
                  <a:ext uri="{FF2B5EF4-FFF2-40B4-BE49-F238E27FC236}">
                    <a16:creationId xmlns:a16="http://schemas.microsoft.com/office/drawing/2014/main" xmlns="" id="{00013E05-4F80-456F-B5A8-53BAB01CC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" name="Imagen 3">
                <a:extLst>
                  <a:ext uri="{FF2B5EF4-FFF2-40B4-BE49-F238E27FC236}">
                    <a16:creationId xmlns:a16="http://schemas.microsoft.com/office/drawing/2014/main" xmlns="" id="{44B3B0A7-3FAD-4ABE-9DED-C3C8687C7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" name="Agrupar 5">
              <a:extLst>
                <a:ext uri="{FF2B5EF4-FFF2-40B4-BE49-F238E27FC236}">
                  <a16:creationId xmlns:a16="http://schemas.microsoft.com/office/drawing/2014/main" xmlns="" id="{1ACAE37A-2ACB-4DD4-A3E6-1C18BFC41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6575" y="5006975"/>
              <a:ext cx="192088" cy="188913"/>
              <a:chOff x="-713317" y="2249026"/>
              <a:chExt cx="2691871" cy="2649009"/>
            </a:xfrm>
          </p:grpSpPr>
          <p:pic>
            <p:nvPicPr>
              <p:cNvPr id="122" name="Imagen 1">
                <a:extLst>
                  <a:ext uri="{FF2B5EF4-FFF2-40B4-BE49-F238E27FC236}">
                    <a16:creationId xmlns:a16="http://schemas.microsoft.com/office/drawing/2014/main" xmlns="" id="{7D1771D6-968F-4463-8297-89AF4A376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" name="Imagen 3">
                <a:extLst>
                  <a:ext uri="{FF2B5EF4-FFF2-40B4-BE49-F238E27FC236}">
                    <a16:creationId xmlns:a16="http://schemas.microsoft.com/office/drawing/2014/main" xmlns="" id="{7C3F9441-EF84-4026-B2CC-13952905A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" name="Agrupar 5">
              <a:extLst>
                <a:ext uri="{FF2B5EF4-FFF2-40B4-BE49-F238E27FC236}">
                  <a16:creationId xmlns:a16="http://schemas.microsoft.com/office/drawing/2014/main" xmlns="" id="{936A62BC-B5F8-4AD3-9579-108821C473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2325" y="5521325"/>
              <a:ext cx="192088" cy="188913"/>
              <a:chOff x="-713317" y="2249026"/>
              <a:chExt cx="2691871" cy="2649009"/>
            </a:xfrm>
          </p:grpSpPr>
          <p:pic>
            <p:nvPicPr>
              <p:cNvPr id="120" name="Imagen 1">
                <a:extLst>
                  <a:ext uri="{FF2B5EF4-FFF2-40B4-BE49-F238E27FC236}">
                    <a16:creationId xmlns:a16="http://schemas.microsoft.com/office/drawing/2014/main" xmlns="" id="{E1CD6A8A-ED42-4499-B92E-8C74141BB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Imagen 3">
                <a:extLst>
                  <a:ext uri="{FF2B5EF4-FFF2-40B4-BE49-F238E27FC236}">
                    <a16:creationId xmlns:a16="http://schemas.microsoft.com/office/drawing/2014/main" xmlns="" id="{C930121B-DD4B-4051-BCF8-17D884F27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" name="Agrupar 5">
              <a:extLst>
                <a:ext uri="{FF2B5EF4-FFF2-40B4-BE49-F238E27FC236}">
                  <a16:creationId xmlns:a16="http://schemas.microsoft.com/office/drawing/2014/main" xmlns="" id="{C8C35AA8-4733-49AA-B81E-4ED66911C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2338" y="5546725"/>
              <a:ext cx="192087" cy="188913"/>
              <a:chOff x="-713317" y="2249026"/>
              <a:chExt cx="2691871" cy="2649009"/>
            </a:xfrm>
          </p:grpSpPr>
          <p:pic>
            <p:nvPicPr>
              <p:cNvPr id="118" name="Imagen 1">
                <a:extLst>
                  <a:ext uri="{FF2B5EF4-FFF2-40B4-BE49-F238E27FC236}">
                    <a16:creationId xmlns:a16="http://schemas.microsoft.com/office/drawing/2014/main" xmlns="" id="{17117632-811D-428C-9B7A-D04B38080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Imagen 3">
                <a:extLst>
                  <a:ext uri="{FF2B5EF4-FFF2-40B4-BE49-F238E27FC236}">
                    <a16:creationId xmlns:a16="http://schemas.microsoft.com/office/drawing/2014/main" xmlns="" id="{FF8FFF2F-C1C5-484C-9CC2-B6C7177F0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" name="Agrupar 5">
              <a:extLst>
                <a:ext uri="{FF2B5EF4-FFF2-40B4-BE49-F238E27FC236}">
                  <a16:creationId xmlns:a16="http://schemas.microsoft.com/office/drawing/2014/main" xmlns="" id="{32D31B6A-6B82-4BEA-965D-4E63591DB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8213" y="5616575"/>
              <a:ext cx="190500" cy="188913"/>
              <a:chOff x="-713317" y="2249026"/>
              <a:chExt cx="2691871" cy="2649009"/>
            </a:xfrm>
          </p:grpSpPr>
          <p:pic>
            <p:nvPicPr>
              <p:cNvPr id="116" name="Imagen 1">
                <a:extLst>
                  <a:ext uri="{FF2B5EF4-FFF2-40B4-BE49-F238E27FC236}">
                    <a16:creationId xmlns:a16="http://schemas.microsoft.com/office/drawing/2014/main" xmlns="" id="{CF87F922-775B-4CFB-AD73-E8E0753D1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Imagen 3">
                <a:extLst>
                  <a:ext uri="{FF2B5EF4-FFF2-40B4-BE49-F238E27FC236}">
                    <a16:creationId xmlns:a16="http://schemas.microsoft.com/office/drawing/2014/main" xmlns="" id="{91BB5C2D-6E79-4771-84A7-E7CDD71E2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" name="Agrupar 5">
              <a:extLst>
                <a:ext uri="{FF2B5EF4-FFF2-40B4-BE49-F238E27FC236}">
                  <a16:creationId xmlns:a16="http://schemas.microsoft.com/office/drawing/2014/main" xmlns="" id="{4CF51054-FEDE-4232-940E-415315A43A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8100" y="2586038"/>
              <a:ext cx="192088" cy="188912"/>
              <a:chOff x="-713317" y="2249026"/>
              <a:chExt cx="2691871" cy="2649009"/>
            </a:xfrm>
          </p:grpSpPr>
          <p:pic>
            <p:nvPicPr>
              <p:cNvPr id="114" name="Imagen 1">
                <a:extLst>
                  <a:ext uri="{FF2B5EF4-FFF2-40B4-BE49-F238E27FC236}">
                    <a16:creationId xmlns:a16="http://schemas.microsoft.com/office/drawing/2014/main" xmlns="" id="{00E1F3A0-8238-4905-BA3E-FB31C151E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Imagen 3">
                <a:extLst>
                  <a:ext uri="{FF2B5EF4-FFF2-40B4-BE49-F238E27FC236}">
                    <a16:creationId xmlns:a16="http://schemas.microsoft.com/office/drawing/2014/main" xmlns="" id="{D46C9E7A-BB78-41B5-941E-897ABFAFA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5" name="Agrupar 5">
              <a:extLst>
                <a:ext uri="{FF2B5EF4-FFF2-40B4-BE49-F238E27FC236}">
                  <a16:creationId xmlns:a16="http://schemas.microsoft.com/office/drawing/2014/main" xmlns="" id="{55CDAAD0-4502-4936-88E6-5DEFB7D5C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8575" y="2693988"/>
              <a:ext cx="192088" cy="188912"/>
              <a:chOff x="-713317" y="2249026"/>
              <a:chExt cx="2691871" cy="2649009"/>
            </a:xfrm>
          </p:grpSpPr>
          <p:pic>
            <p:nvPicPr>
              <p:cNvPr id="112" name="Imagen 1">
                <a:extLst>
                  <a:ext uri="{FF2B5EF4-FFF2-40B4-BE49-F238E27FC236}">
                    <a16:creationId xmlns:a16="http://schemas.microsoft.com/office/drawing/2014/main" xmlns="" id="{6A8B4AB2-8233-4761-8D94-2C71E6335B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Imagen 3">
                <a:extLst>
                  <a:ext uri="{FF2B5EF4-FFF2-40B4-BE49-F238E27FC236}">
                    <a16:creationId xmlns:a16="http://schemas.microsoft.com/office/drawing/2014/main" xmlns="" id="{03665E82-0D2D-41C5-A36A-F62AAC64EA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6" name="Agrupar 5">
              <a:extLst>
                <a:ext uri="{FF2B5EF4-FFF2-40B4-BE49-F238E27FC236}">
                  <a16:creationId xmlns:a16="http://schemas.microsoft.com/office/drawing/2014/main" xmlns="" id="{37E39ED4-A90A-4453-AB31-B07CF73BE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4938" y="2649538"/>
              <a:ext cx="192087" cy="188912"/>
              <a:chOff x="-713317" y="2249026"/>
              <a:chExt cx="2691871" cy="2649009"/>
            </a:xfrm>
          </p:grpSpPr>
          <p:pic>
            <p:nvPicPr>
              <p:cNvPr id="110" name="Imagen 1">
                <a:extLst>
                  <a:ext uri="{FF2B5EF4-FFF2-40B4-BE49-F238E27FC236}">
                    <a16:creationId xmlns:a16="http://schemas.microsoft.com/office/drawing/2014/main" xmlns="" id="{910B2B17-602C-4CED-9144-0ACAE01793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Imagen 3">
                <a:extLst>
                  <a:ext uri="{FF2B5EF4-FFF2-40B4-BE49-F238E27FC236}">
                    <a16:creationId xmlns:a16="http://schemas.microsoft.com/office/drawing/2014/main" xmlns="" id="{9289485A-B254-446E-B281-7B049A479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7" name="Agrupar 5">
              <a:extLst>
                <a:ext uri="{FF2B5EF4-FFF2-40B4-BE49-F238E27FC236}">
                  <a16:creationId xmlns:a16="http://schemas.microsoft.com/office/drawing/2014/main" xmlns="" id="{90DDDA82-E403-42FE-88D2-0A14A56F8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2213" y="2762250"/>
              <a:ext cx="190500" cy="188913"/>
              <a:chOff x="-713317" y="2249026"/>
              <a:chExt cx="2691871" cy="2649009"/>
            </a:xfrm>
          </p:grpSpPr>
          <p:pic>
            <p:nvPicPr>
              <p:cNvPr id="108" name="Imagen 1">
                <a:extLst>
                  <a:ext uri="{FF2B5EF4-FFF2-40B4-BE49-F238E27FC236}">
                    <a16:creationId xmlns:a16="http://schemas.microsoft.com/office/drawing/2014/main" xmlns="" id="{43D298B8-4C65-4BDC-ABAF-B972E26D8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Imagen 3">
                <a:extLst>
                  <a:ext uri="{FF2B5EF4-FFF2-40B4-BE49-F238E27FC236}">
                    <a16:creationId xmlns:a16="http://schemas.microsoft.com/office/drawing/2014/main" xmlns="" id="{46EF0980-4FB9-48A2-AA8E-D3DB92CFE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8" name="Agrupar 5">
              <a:extLst>
                <a:ext uri="{FF2B5EF4-FFF2-40B4-BE49-F238E27FC236}">
                  <a16:creationId xmlns:a16="http://schemas.microsoft.com/office/drawing/2014/main" xmlns="" id="{9A8F7E9D-1A3A-4276-9432-F1A24089A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6038" y="2794000"/>
              <a:ext cx="192087" cy="188913"/>
              <a:chOff x="-713317" y="2249026"/>
              <a:chExt cx="2691871" cy="2649009"/>
            </a:xfrm>
          </p:grpSpPr>
          <p:pic>
            <p:nvPicPr>
              <p:cNvPr id="106" name="Imagen 1">
                <a:extLst>
                  <a:ext uri="{FF2B5EF4-FFF2-40B4-BE49-F238E27FC236}">
                    <a16:creationId xmlns:a16="http://schemas.microsoft.com/office/drawing/2014/main" xmlns="" id="{9B4FFC07-377A-4802-BE3A-2D6DB946A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Imagen 3">
                <a:extLst>
                  <a:ext uri="{FF2B5EF4-FFF2-40B4-BE49-F238E27FC236}">
                    <a16:creationId xmlns:a16="http://schemas.microsoft.com/office/drawing/2014/main" xmlns="" id="{12134405-3413-440F-BE87-67ABF0F15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9" name="Agrupar 5">
              <a:extLst>
                <a:ext uri="{FF2B5EF4-FFF2-40B4-BE49-F238E27FC236}">
                  <a16:creationId xmlns:a16="http://schemas.microsoft.com/office/drawing/2014/main" xmlns="" id="{C01D86F1-E895-426E-AEA7-C3C0FCD52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3675" y="776288"/>
              <a:ext cx="192088" cy="188912"/>
              <a:chOff x="-713317" y="2249026"/>
              <a:chExt cx="2691871" cy="2649009"/>
            </a:xfrm>
          </p:grpSpPr>
          <p:pic>
            <p:nvPicPr>
              <p:cNvPr id="104" name="Imagen 1">
                <a:extLst>
                  <a:ext uri="{FF2B5EF4-FFF2-40B4-BE49-F238E27FC236}">
                    <a16:creationId xmlns:a16="http://schemas.microsoft.com/office/drawing/2014/main" xmlns="" id="{8EA601E2-F947-4C34-BEF8-11235115B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Imagen 3">
                <a:extLst>
                  <a:ext uri="{FF2B5EF4-FFF2-40B4-BE49-F238E27FC236}">
                    <a16:creationId xmlns:a16="http://schemas.microsoft.com/office/drawing/2014/main" xmlns="" id="{C503B582-DD88-4C80-B16A-DB2D8F59C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0" name="Agrupar 5">
              <a:extLst>
                <a:ext uri="{FF2B5EF4-FFF2-40B4-BE49-F238E27FC236}">
                  <a16:creationId xmlns:a16="http://schemas.microsoft.com/office/drawing/2014/main" xmlns="" id="{6C8FA3C4-33ED-426C-90AE-468902A87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1938" y="887413"/>
              <a:ext cx="192087" cy="188912"/>
              <a:chOff x="-713317" y="2249026"/>
              <a:chExt cx="2691871" cy="2649009"/>
            </a:xfrm>
          </p:grpSpPr>
          <p:pic>
            <p:nvPicPr>
              <p:cNvPr id="102" name="Imagen 1">
                <a:extLst>
                  <a:ext uri="{FF2B5EF4-FFF2-40B4-BE49-F238E27FC236}">
                    <a16:creationId xmlns:a16="http://schemas.microsoft.com/office/drawing/2014/main" xmlns="" id="{77CEA034-25E1-47C7-96D8-65C3CCEC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Imagen 3">
                <a:extLst>
                  <a:ext uri="{FF2B5EF4-FFF2-40B4-BE49-F238E27FC236}">
                    <a16:creationId xmlns:a16="http://schemas.microsoft.com/office/drawing/2014/main" xmlns="" id="{5CCCC178-C556-41C8-851D-D7810D7EA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" name="Agrupar 5">
              <a:extLst>
                <a:ext uri="{FF2B5EF4-FFF2-40B4-BE49-F238E27FC236}">
                  <a16:creationId xmlns:a16="http://schemas.microsoft.com/office/drawing/2014/main" xmlns="" id="{5E92D7FE-0845-4C27-9D09-9F228CAFA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50013" y="869950"/>
              <a:ext cx="192087" cy="188913"/>
              <a:chOff x="-713317" y="2249026"/>
              <a:chExt cx="2691871" cy="2649009"/>
            </a:xfrm>
          </p:grpSpPr>
          <p:pic>
            <p:nvPicPr>
              <p:cNvPr id="100" name="Imagen 1">
                <a:extLst>
                  <a:ext uri="{FF2B5EF4-FFF2-40B4-BE49-F238E27FC236}">
                    <a16:creationId xmlns:a16="http://schemas.microsoft.com/office/drawing/2014/main" xmlns="" id="{E67B588D-2DF3-4D81-985E-47A98F5ED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Imagen 3">
                <a:extLst>
                  <a:ext uri="{FF2B5EF4-FFF2-40B4-BE49-F238E27FC236}">
                    <a16:creationId xmlns:a16="http://schemas.microsoft.com/office/drawing/2014/main" xmlns="" id="{808CB494-8F0B-4220-AD16-7EE92266C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" name="Agrupar 5">
              <a:extLst>
                <a:ext uri="{FF2B5EF4-FFF2-40B4-BE49-F238E27FC236}">
                  <a16:creationId xmlns:a16="http://schemas.microsoft.com/office/drawing/2014/main" xmlns="" id="{6046B2EF-5532-499E-B3E7-561632DB6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6350" y="784225"/>
              <a:ext cx="192088" cy="188913"/>
              <a:chOff x="-713317" y="2249026"/>
              <a:chExt cx="2691871" cy="2649009"/>
            </a:xfrm>
          </p:grpSpPr>
          <p:pic>
            <p:nvPicPr>
              <p:cNvPr id="98" name="Imagen 1">
                <a:extLst>
                  <a:ext uri="{FF2B5EF4-FFF2-40B4-BE49-F238E27FC236}">
                    <a16:creationId xmlns:a16="http://schemas.microsoft.com/office/drawing/2014/main" xmlns="" id="{F41CEB31-A135-4D42-966C-F6FB22B25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Imagen 3">
                <a:extLst>
                  <a:ext uri="{FF2B5EF4-FFF2-40B4-BE49-F238E27FC236}">
                    <a16:creationId xmlns:a16="http://schemas.microsoft.com/office/drawing/2014/main" xmlns="" id="{D68AF650-9572-43B5-B79B-6B7ACFED2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" name="Agrupar 5">
              <a:extLst>
                <a:ext uri="{FF2B5EF4-FFF2-40B4-BE49-F238E27FC236}">
                  <a16:creationId xmlns:a16="http://schemas.microsoft.com/office/drawing/2014/main" xmlns="" id="{288FDD22-A37E-420D-8D2D-67BCF63FD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3813" y="950913"/>
              <a:ext cx="192087" cy="188912"/>
              <a:chOff x="-713317" y="2249026"/>
              <a:chExt cx="2691871" cy="2649009"/>
            </a:xfrm>
          </p:grpSpPr>
          <p:pic>
            <p:nvPicPr>
              <p:cNvPr id="96" name="Imagen 1">
                <a:extLst>
                  <a:ext uri="{FF2B5EF4-FFF2-40B4-BE49-F238E27FC236}">
                    <a16:creationId xmlns:a16="http://schemas.microsoft.com/office/drawing/2014/main" xmlns="" id="{91AB57D8-2B0B-4EC0-8316-68E1814C0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Imagen 3">
                <a:extLst>
                  <a:ext uri="{FF2B5EF4-FFF2-40B4-BE49-F238E27FC236}">
                    <a16:creationId xmlns:a16="http://schemas.microsoft.com/office/drawing/2014/main" xmlns="" id="{79DF2484-8CD2-4177-B7B0-276B5260A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4" name="Agrupar 5">
              <a:extLst>
                <a:ext uri="{FF2B5EF4-FFF2-40B4-BE49-F238E27FC236}">
                  <a16:creationId xmlns:a16="http://schemas.microsoft.com/office/drawing/2014/main" xmlns="" id="{69BA01B1-FC84-4FFD-BB05-1B0931C42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6688" y="1006475"/>
              <a:ext cx="192087" cy="188913"/>
              <a:chOff x="-713317" y="2249026"/>
              <a:chExt cx="2691871" cy="2649009"/>
            </a:xfrm>
          </p:grpSpPr>
          <p:pic>
            <p:nvPicPr>
              <p:cNvPr id="94" name="Imagen 1">
                <a:extLst>
                  <a:ext uri="{FF2B5EF4-FFF2-40B4-BE49-F238E27FC236}">
                    <a16:creationId xmlns:a16="http://schemas.microsoft.com/office/drawing/2014/main" xmlns="" id="{611BEDA3-50DB-4014-B261-C5D3B5B6A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Imagen 3">
                <a:extLst>
                  <a:ext uri="{FF2B5EF4-FFF2-40B4-BE49-F238E27FC236}">
                    <a16:creationId xmlns:a16="http://schemas.microsoft.com/office/drawing/2014/main" xmlns="" id="{37D8DCBB-6440-40A1-B0E5-7FCBED2E7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5" name="Agrupar 5">
              <a:extLst>
                <a:ext uri="{FF2B5EF4-FFF2-40B4-BE49-F238E27FC236}">
                  <a16:creationId xmlns:a16="http://schemas.microsoft.com/office/drawing/2014/main" xmlns="" id="{582E589F-0831-46DB-B235-5A556F0C3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7738" y="1220788"/>
              <a:ext cx="192087" cy="188912"/>
              <a:chOff x="-713317" y="2249026"/>
              <a:chExt cx="2691871" cy="2649009"/>
            </a:xfrm>
          </p:grpSpPr>
          <p:pic>
            <p:nvPicPr>
              <p:cNvPr id="92" name="Imagen 1">
                <a:extLst>
                  <a:ext uri="{FF2B5EF4-FFF2-40B4-BE49-F238E27FC236}">
                    <a16:creationId xmlns:a16="http://schemas.microsoft.com/office/drawing/2014/main" xmlns="" id="{7BC979B9-2EDF-4156-B2E6-135F8202D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Imagen 3">
                <a:extLst>
                  <a:ext uri="{FF2B5EF4-FFF2-40B4-BE49-F238E27FC236}">
                    <a16:creationId xmlns:a16="http://schemas.microsoft.com/office/drawing/2014/main" xmlns="" id="{6BC15135-603F-4F13-979E-232E9A6B1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" name="Agrupar 5">
              <a:extLst>
                <a:ext uri="{FF2B5EF4-FFF2-40B4-BE49-F238E27FC236}">
                  <a16:creationId xmlns:a16="http://schemas.microsoft.com/office/drawing/2014/main" xmlns="" id="{91B084FC-630F-4C76-9766-A97BF41662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2188" y="1287463"/>
              <a:ext cx="192087" cy="188912"/>
              <a:chOff x="-713317" y="2249026"/>
              <a:chExt cx="2691871" cy="2649009"/>
            </a:xfrm>
          </p:grpSpPr>
          <p:pic>
            <p:nvPicPr>
              <p:cNvPr id="90" name="Imagen 1">
                <a:extLst>
                  <a:ext uri="{FF2B5EF4-FFF2-40B4-BE49-F238E27FC236}">
                    <a16:creationId xmlns:a16="http://schemas.microsoft.com/office/drawing/2014/main" xmlns="" id="{5F938C2B-2E17-4BEF-B364-DAC264CA1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Imagen 3">
                <a:extLst>
                  <a:ext uri="{FF2B5EF4-FFF2-40B4-BE49-F238E27FC236}">
                    <a16:creationId xmlns:a16="http://schemas.microsoft.com/office/drawing/2014/main" xmlns="" id="{9E911171-BDAA-4058-920D-7D130369A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7" name="Agrupar 5">
              <a:extLst>
                <a:ext uri="{FF2B5EF4-FFF2-40B4-BE49-F238E27FC236}">
                  <a16:creationId xmlns:a16="http://schemas.microsoft.com/office/drawing/2014/main" xmlns="" id="{A63671C5-D4AC-4978-9B35-DDE7C3672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86550" y="1755775"/>
              <a:ext cx="192088" cy="188913"/>
              <a:chOff x="-713317" y="2249026"/>
              <a:chExt cx="2691871" cy="2649009"/>
            </a:xfrm>
          </p:grpSpPr>
          <p:pic>
            <p:nvPicPr>
              <p:cNvPr id="88" name="Imagen 1">
                <a:extLst>
                  <a:ext uri="{FF2B5EF4-FFF2-40B4-BE49-F238E27FC236}">
                    <a16:creationId xmlns:a16="http://schemas.microsoft.com/office/drawing/2014/main" xmlns="" id="{170241FF-75A0-42F9-BE12-1569206C3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Imagen 3">
                <a:extLst>
                  <a:ext uri="{FF2B5EF4-FFF2-40B4-BE49-F238E27FC236}">
                    <a16:creationId xmlns:a16="http://schemas.microsoft.com/office/drawing/2014/main" xmlns="" id="{6E24DAB9-E7E7-4567-B8CD-0E1CD512F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Agrupar 5">
              <a:extLst>
                <a:ext uri="{FF2B5EF4-FFF2-40B4-BE49-F238E27FC236}">
                  <a16:creationId xmlns:a16="http://schemas.microsoft.com/office/drawing/2014/main" xmlns="" id="{AD6A02AF-F48D-4D4C-BE32-0BF9EFBE5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2913" y="1668463"/>
              <a:ext cx="192087" cy="188912"/>
              <a:chOff x="-713317" y="2249026"/>
              <a:chExt cx="2691871" cy="2649009"/>
            </a:xfrm>
          </p:grpSpPr>
          <p:pic>
            <p:nvPicPr>
              <p:cNvPr id="86" name="Imagen 1">
                <a:extLst>
                  <a:ext uri="{FF2B5EF4-FFF2-40B4-BE49-F238E27FC236}">
                    <a16:creationId xmlns:a16="http://schemas.microsoft.com/office/drawing/2014/main" xmlns="" id="{76A4C186-CF08-4109-AFF6-66B3AA636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Imagen 3">
                <a:extLst>
                  <a:ext uri="{FF2B5EF4-FFF2-40B4-BE49-F238E27FC236}">
                    <a16:creationId xmlns:a16="http://schemas.microsoft.com/office/drawing/2014/main" xmlns="" id="{810579EF-EA14-4540-A421-BCD9929FB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9" name="Agrupar 5">
              <a:extLst>
                <a:ext uri="{FF2B5EF4-FFF2-40B4-BE49-F238E27FC236}">
                  <a16:creationId xmlns:a16="http://schemas.microsoft.com/office/drawing/2014/main" xmlns="" id="{5A6B182D-1C45-4129-BDB8-5D4D6A5E6F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8100" y="2555875"/>
              <a:ext cx="585788" cy="576263"/>
              <a:chOff x="-713317" y="2249026"/>
              <a:chExt cx="2691871" cy="2649009"/>
            </a:xfrm>
          </p:grpSpPr>
          <p:pic>
            <p:nvPicPr>
              <p:cNvPr id="83" name="Imagen 1">
                <a:extLst>
                  <a:ext uri="{FF2B5EF4-FFF2-40B4-BE49-F238E27FC236}">
                    <a16:creationId xmlns:a16="http://schemas.microsoft.com/office/drawing/2014/main" xmlns="" id="{688487B9-F5DE-4519-9C21-E06843545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Imagen 3">
                <a:extLst>
                  <a:ext uri="{FF2B5EF4-FFF2-40B4-BE49-F238E27FC236}">
                    <a16:creationId xmlns:a16="http://schemas.microsoft.com/office/drawing/2014/main" xmlns="" id="{4236FC80-6CF0-4D4A-BEB3-C81FD47EE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0" name="Agrupar 5">
              <a:extLst>
                <a:ext uri="{FF2B5EF4-FFF2-40B4-BE49-F238E27FC236}">
                  <a16:creationId xmlns:a16="http://schemas.microsoft.com/office/drawing/2014/main" xmlns="" id="{72CCCEE6-470B-4AB1-BAE8-6EB5809EA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3438" y="4805363"/>
              <a:ext cx="585787" cy="576262"/>
              <a:chOff x="-713317" y="2249026"/>
              <a:chExt cx="2691871" cy="2649009"/>
            </a:xfrm>
          </p:grpSpPr>
          <p:pic>
            <p:nvPicPr>
              <p:cNvPr id="81" name="Imagen 1">
                <a:extLst>
                  <a:ext uri="{FF2B5EF4-FFF2-40B4-BE49-F238E27FC236}">
                    <a16:creationId xmlns:a16="http://schemas.microsoft.com/office/drawing/2014/main" xmlns="" id="{506462C1-1FC6-4FC3-A492-6BDE8E3A90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Imagen 3">
                <a:extLst>
                  <a:ext uri="{FF2B5EF4-FFF2-40B4-BE49-F238E27FC236}">
                    <a16:creationId xmlns:a16="http://schemas.microsoft.com/office/drawing/2014/main" xmlns="" id="{0D2F3B9F-AB3E-4BDF-AE98-08D1A9921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44E8FFC-B205-4926-AE43-B8C4C3C3B5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8737" y="0"/>
            <a:ext cx="4613263" cy="3640762"/>
          </a:xfrm>
          <a:prstGeom prst="rect">
            <a:avLst/>
          </a:prstGeom>
        </p:spPr>
      </p:pic>
      <p:sp>
        <p:nvSpPr>
          <p:cNvPr id="1020" name="Google Shape;81;p13"/>
          <p:cNvSpPr txBox="1">
            <a:spLocks/>
          </p:cNvSpPr>
          <p:nvPr/>
        </p:nvSpPr>
        <p:spPr>
          <a:xfrm>
            <a:off x="892700" y="783087"/>
            <a:ext cx="3169008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dirty="0" smtClean="0">
                <a:latin typeface="Source Sans Pro" panose="020B0503030403020204" pitchFamily="34" charset="0"/>
              </a:rPr>
              <a:t>El país psicológico.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  <p:sp>
        <p:nvSpPr>
          <p:cNvPr id="1021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38149" y="3370762"/>
            <a:ext cx="4967137" cy="29457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3200" i="0" dirty="0"/>
              <a:t>Por algo se nos ha dicho que hay mucha </a:t>
            </a:r>
            <a:r>
              <a:rPr lang="es-MX" sz="3200" b="1" i="0" dirty="0" smtClean="0"/>
              <a:t>virtud </a:t>
            </a:r>
            <a:r>
              <a:rPr lang="es-MX" sz="3200" b="1" i="0" dirty="0"/>
              <a:t>en los malvados </a:t>
            </a:r>
            <a:r>
              <a:rPr lang="es-MX" sz="3200" i="0" dirty="0"/>
              <a:t>y que hay </a:t>
            </a:r>
            <a:r>
              <a:rPr lang="es-MX" sz="3200" b="1" i="0" dirty="0"/>
              <a:t>mucha maldad en los virtuosos.</a:t>
            </a:r>
            <a:endParaRPr lang="es-CO" sz="4400" b="1" noProof="1"/>
          </a:p>
        </p:txBody>
      </p:sp>
    </p:spTree>
    <p:extLst>
      <p:ext uri="{BB962C8B-B14F-4D97-AF65-F5344CB8AC3E}">
        <p14:creationId xmlns:p14="http://schemas.microsoft.com/office/powerpoint/2010/main" val="37370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D00250-443D-457C-A3C6-4719EC7BD9F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95267" y="1347571"/>
            <a:ext cx="7358673" cy="1683163"/>
          </a:xfrm>
        </p:spPr>
        <p:txBody>
          <a:bodyPr/>
          <a:lstStyle/>
          <a:p>
            <a:pPr marL="135464" indent="0">
              <a:buNone/>
            </a:pPr>
            <a:r>
              <a:rPr lang="es-ES" sz="4400" b="1" dirty="0"/>
              <a:t>Y ENTONCES, </a:t>
            </a:r>
            <a:r>
              <a:rPr lang="es-ES" sz="4400" b="1" dirty="0">
                <a:solidFill>
                  <a:schemeClr val="bg2"/>
                </a:solidFill>
              </a:rPr>
              <a:t>¿</a:t>
            </a:r>
            <a:r>
              <a:rPr lang="es-ES" sz="4400" b="1" dirty="0" smtClean="0">
                <a:solidFill>
                  <a:schemeClr val="bg2"/>
                </a:solidFill>
              </a:rPr>
              <a:t>QUÈ </a:t>
            </a:r>
            <a:r>
              <a:rPr lang="es-ES" sz="4400" b="1" dirty="0">
                <a:solidFill>
                  <a:schemeClr val="bg2"/>
                </a:solidFill>
              </a:rPr>
              <a:t>SUCEDE DESPUÈS DE LA MUERTE?</a:t>
            </a:r>
          </a:p>
        </p:txBody>
      </p:sp>
      <p:pic>
        <p:nvPicPr>
          <p:cNvPr id="4102" name="Picture 6" descr="Todo lo que necesitas saber para trabajar como recepcionista de hotel">
            <a:extLst>
              <a:ext uri="{FF2B5EF4-FFF2-40B4-BE49-F238E27FC236}">
                <a16:creationId xmlns:a16="http://schemas.microsoft.com/office/drawing/2014/main" xmlns="" id="{71ECCF38-2302-4E5B-AB87-8AEB5424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3" y="4899774"/>
            <a:ext cx="3052803" cy="19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r ama de casa es un trabajo â Escritura Feminista">
            <a:extLst>
              <a:ext uri="{FF2B5EF4-FFF2-40B4-BE49-F238E27FC236}">
                <a16:creationId xmlns:a16="http://schemas.microsoft.com/office/drawing/2014/main" xmlns="" id="{E6EF7A29-DBB3-4138-9FEC-0CCA8605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49" y="2975217"/>
            <a:ext cx="3061044" cy="19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efiniciÃ³n de Obrero - QuÃ© es y Concepto">
            <a:extLst>
              <a:ext uri="{FF2B5EF4-FFF2-40B4-BE49-F238E27FC236}">
                <a16:creationId xmlns:a16="http://schemas.microsoft.com/office/drawing/2014/main" xmlns="" id="{7AA85D30-1641-44AA-BDCC-0EFF7DAA7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21" y="2975613"/>
            <a:ext cx="3878202" cy="38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8488907" y="0"/>
            <a:ext cx="3703093" cy="6875240"/>
            <a:chOff x="8827478" y="1421880"/>
            <a:chExt cx="3037643" cy="516355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10CB821A-F0A0-4938-8379-B70709787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8" t="29956" r="50926" b="12662"/>
            <a:stretch>
              <a:fillRect/>
            </a:stretch>
          </p:blipFill>
          <p:spPr bwMode="auto">
            <a:xfrm>
              <a:off x="8868944" y="1496493"/>
              <a:ext cx="2941504" cy="508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EBD93F30-94E7-4376-A0BD-2AF125E52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3" t="26132" r="78992" b="58315"/>
            <a:stretch>
              <a:fillRect/>
            </a:stretch>
          </p:blipFill>
          <p:spPr bwMode="auto">
            <a:xfrm>
              <a:off x="8868944" y="2571239"/>
              <a:ext cx="927039" cy="137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BC984547-F15D-4BF0-86FE-A90B25E38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9" t="32858" r="44496" b="54280"/>
            <a:stretch>
              <a:fillRect/>
            </a:stretch>
          </p:blipFill>
          <p:spPr bwMode="auto">
            <a:xfrm>
              <a:off x="10910504" y="2810048"/>
              <a:ext cx="899944" cy="114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60F1C156-E2AB-40AD-A251-307F376D7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/>
            </a:blip>
            <a:stretch>
              <a:fillRect/>
            </a:stretch>
          </p:blipFill>
          <p:spPr bwMode="auto">
            <a:xfrm>
              <a:off x="8827478" y="1421880"/>
              <a:ext cx="3037643" cy="5163558"/>
            </a:xfrm>
            <a:prstGeom prst="rect">
              <a:avLst/>
            </a:prstGeom>
          </p:spPr>
        </p:pic>
        <p:grpSp>
          <p:nvGrpSpPr>
            <p:cNvPr id="26" name="Agrupar 5">
              <a:extLst>
                <a:ext uri="{FF2B5EF4-FFF2-40B4-BE49-F238E27FC236}">
                  <a16:creationId xmlns:a16="http://schemas.microsoft.com/office/drawing/2014/main" xmlns="" id="{9E0564D7-9C32-4FB5-A556-7B50B45C5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58846" y="3181498"/>
              <a:ext cx="150186" cy="167451"/>
              <a:chOff x="-713317" y="2249026"/>
              <a:chExt cx="2691871" cy="2649009"/>
            </a:xfrm>
          </p:grpSpPr>
          <p:pic>
            <p:nvPicPr>
              <p:cNvPr id="178" name="Imagen 1">
                <a:extLst>
                  <a:ext uri="{FF2B5EF4-FFF2-40B4-BE49-F238E27FC236}">
                    <a16:creationId xmlns:a16="http://schemas.microsoft.com/office/drawing/2014/main" xmlns="" id="{F1626EDE-B1C7-4EF3-A2EE-505261EA6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Imagen 3">
                <a:extLst>
                  <a:ext uri="{FF2B5EF4-FFF2-40B4-BE49-F238E27FC236}">
                    <a16:creationId xmlns:a16="http://schemas.microsoft.com/office/drawing/2014/main" xmlns="" id="{6DD5414E-592D-463C-A394-78E2E3A44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" name="Agrupar 5">
              <a:extLst>
                <a:ext uri="{FF2B5EF4-FFF2-40B4-BE49-F238E27FC236}">
                  <a16:creationId xmlns:a16="http://schemas.microsoft.com/office/drawing/2014/main" xmlns="" id="{76698716-88D2-4214-B711-20BF97727D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4747" y="3121106"/>
              <a:ext cx="147763" cy="167451"/>
              <a:chOff x="-713317" y="2249026"/>
              <a:chExt cx="2691871" cy="2649009"/>
            </a:xfrm>
          </p:grpSpPr>
          <p:pic>
            <p:nvPicPr>
              <p:cNvPr id="174" name="Imagen 1">
                <a:extLst>
                  <a:ext uri="{FF2B5EF4-FFF2-40B4-BE49-F238E27FC236}">
                    <a16:creationId xmlns:a16="http://schemas.microsoft.com/office/drawing/2014/main" xmlns="" id="{12F52C0D-D734-42A6-BCD6-609F9FE8A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Imagen 3">
                <a:extLst>
                  <a:ext uri="{FF2B5EF4-FFF2-40B4-BE49-F238E27FC236}">
                    <a16:creationId xmlns:a16="http://schemas.microsoft.com/office/drawing/2014/main" xmlns="" id="{B57E4673-B8F8-4332-9A2C-4C2FF6C5A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" name="Agrupar 5">
              <a:extLst>
                <a:ext uri="{FF2B5EF4-FFF2-40B4-BE49-F238E27FC236}">
                  <a16:creationId xmlns:a16="http://schemas.microsoft.com/office/drawing/2014/main" xmlns="" id="{FBF564B3-99C5-4F82-869E-2C74C87C0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32758" y="3623460"/>
              <a:ext cx="147763" cy="164707"/>
              <a:chOff x="-713317" y="2249026"/>
              <a:chExt cx="2691871" cy="2649009"/>
            </a:xfrm>
          </p:grpSpPr>
          <p:pic>
            <p:nvPicPr>
              <p:cNvPr id="162" name="Imagen 1">
                <a:extLst>
                  <a:ext uri="{FF2B5EF4-FFF2-40B4-BE49-F238E27FC236}">
                    <a16:creationId xmlns:a16="http://schemas.microsoft.com/office/drawing/2014/main" xmlns="" id="{585B8161-CD6F-4210-927F-1209B2D43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" name="Imagen 3">
                <a:extLst>
                  <a:ext uri="{FF2B5EF4-FFF2-40B4-BE49-F238E27FC236}">
                    <a16:creationId xmlns:a16="http://schemas.microsoft.com/office/drawing/2014/main" xmlns="" id="{21741EE7-E8CA-4D62-9DED-43F1E0F5A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" name="Agrupar 5">
              <a:extLst>
                <a:ext uri="{FF2B5EF4-FFF2-40B4-BE49-F238E27FC236}">
                  <a16:creationId xmlns:a16="http://schemas.microsoft.com/office/drawing/2014/main" xmlns="" id="{3A6AA832-D08D-43DC-86FD-D324A7B35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6981" y="3705814"/>
              <a:ext cx="147763" cy="164707"/>
              <a:chOff x="-713317" y="2249026"/>
              <a:chExt cx="2691871" cy="2649009"/>
            </a:xfrm>
          </p:grpSpPr>
          <p:pic>
            <p:nvPicPr>
              <p:cNvPr id="160" name="Imagen 1">
                <a:extLst>
                  <a:ext uri="{FF2B5EF4-FFF2-40B4-BE49-F238E27FC236}">
                    <a16:creationId xmlns:a16="http://schemas.microsoft.com/office/drawing/2014/main" xmlns="" id="{C729645F-A7C1-499A-A082-DD384284E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" name="Imagen 3">
                <a:extLst>
                  <a:ext uri="{FF2B5EF4-FFF2-40B4-BE49-F238E27FC236}">
                    <a16:creationId xmlns:a16="http://schemas.microsoft.com/office/drawing/2014/main" xmlns="" id="{92E616D6-AB67-46AB-AB4D-BD9CFA92D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" name="Agrupar 5">
              <a:extLst>
                <a:ext uri="{FF2B5EF4-FFF2-40B4-BE49-F238E27FC236}">
                  <a16:creationId xmlns:a16="http://schemas.microsoft.com/office/drawing/2014/main" xmlns="" id="{D3C73262-AB43-4BB5-9E63-DB6C812125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3006" y="3617970"/>
              <a:ext cx="147765" cy="164707"/>
              <a:chOff x="-713317" y="2249026"/>
              <a:chExt cx="2691871" cy="2649009"/>
            </a:xfrm>
          </p:grpSpPr>
          <p:pic>
            <p:nvPicPr>
              <p:cNvPr id="158" name="Imagen 1">
                <a:extLst>
                  <a:ext uri="{FF2B5EF4-FFF2-40B4-BE49-F238E27FC236}">
                    <a16:creationId xmlns:a16="http://schemas.microsoft.com/office/drawing/2014/main" xmlns="" id="{A7981F60-3368-4458-98F1-2AC5DD995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" name="Imagen 3">
                <a:extLst>
                  <a:ext uri="{FF2B5EF4-FFF2-40B4-BE49-F238E27FC236}">
                    <a16:creationId xmlns:a16="http://schemas.microsoft.com/office/drawing/2014/main" xmlns="" id="{FC5C044F-FF76-4EA8-9DA0-4702C0426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Agrupar 5">
              <a:extLst>
                <a:ext uri="{FF2B5EF4-FFF2-40B4-BE49-F238E27FC236}">
                  <a16:creationId xmlns:a16="http://schemas.microsoft.com/office/drawing/2014/main" xmlns="" id="{5BC18073-7FB0-4B0D-9C0E-68B85BFB6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4869" y="3535617"/>
              <a:ext cx="147765" cy="164707"/>
              <a:chOff x="-713317" y="2249026"/>
              <a:chExt cx="2691871" cy="2649009"/>
            </a:xfrm>
          </p:grpSpPr>
          <p:pic>
            <p:nvPicPr>
              <p:cNvPr id="156" name="Imagen 1">
                <a:extLst>
                  <a:ext uri="{FF2B5EF4-FFF2-40B4-BE49-F238E27FC236}">
                    <a16:creationId xmlns:a16="http://schemas.microsoft.com/office/drawing/2014/main" xmlns="" id="{A0C6661E-3D01-43BD-9B76-3396323CB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" name="Imagen 3">
                <a:extLst>
                  <a:ext uri="{FF2B5EF4-FFF2-40B4-BE49-F238E27FC236}">
                    <a16:creationId xmlns:a16="http://schemas.microsoft.com/office/drawing/2014/main" xmlns="" id="{C6FE1C70-F2F8-48D0-BDFC-791F718E9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" name="Agrupar 5">
              <a:extLst>
                <a:ext uri="{FF2B5EF4-FFF2-40B4-BE49-F238E27FC236}">
                  <a16:creationId xmlns:a16="http://schemas.microsoft.com/office/drawing/2014/main" xmlns="" id="{DFE33FD6-51BD-44A4-B0E0-2BB5EE1097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9714" y="3790913"/>
              <a:ext cx="150186" cy="167451"/>
              <a:chOff x="-713317" y="2249026"/>
              <a:chExt cx="2691871" cy="2649009"/>
            </a:xfrm>
          </p:grpSpPr>
          <p:pic>
            <p:nvPicPr>
              <p:cNvPr id="154" name="Imagen 1">
                <a:extLst>
                  <a:ext uri="{FF2B5EF4-FFF2-40B4-BE49-F238E27FC236}">
                    <a16:creationId xmlns:a16="http://schemas.microsoft.com/office/drawing/2014/main" xmlns="" id="{10F42308-3F21-4583-ABDD-BD498997F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Imagen 3">
                <a:extLst>
                  <a:ext uri="{FF2B5EF4-FFF2-40B4-BE49-F238E27FC236}">
                    <a16:creationId xmlns:a16="http://schemas.microsoft.com/office/drawing/2014/main" xmlns="" id="{235D3D15-9442-4871-A21F-A2E2DD905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" name="Agrupar 5">
              <a:extLst>
                <a:ext uri="{FF2B5EF4-FFF2-40B4-BE49-F238E27FC236}">
                  <a16:creationId xmlns:a16="http://schemas.microsoft.com/office/drawing/2014/main" xmlns="" id="{31677B4C-AB04-435D-B7B9-E1EFE1CFE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36857" y="3134830"/>
              <a:ext cx="147763" cy="164707"/>
              <a:chOff x="-713317" y="2249026"/>
              <a:chExt cx="2691871" cy="2649009"/>
            </a:xfrm>
          </p:grpSpPr>
          <p:pic>
            <p:nvPicPr>
              <p:cNvPr id="106" name="Imagen 1">
                <a:extLst>
                  <a:ext uri="{FF2B5EF4-FFF2-40B4-BE49-F238E27FC236}">
                    <a16:creationId xmlns:a16="http://schemas.microsoft.com/office/drawing/2014/main" xmlns="" id="{C3AECFD2-84BA-4DF4-A20C-703283C6D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Imagen 3">
                <a:extLst>
                  <a:ext uri="{FF2B5EF4-FFF2-40B4-BE49-F238E27FC236}">
                    <a16:creationId xmlns:a16="http://schemas.microsoft.com/office/drawing/2014/main" xmlns="" id="{B2E92A99-C803-409B-8A12-574ED71F1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" name="Agrupar 5">
              <a:extLst>
                <a:ext uri="{FF2B5EF4-FFF2-40B4-BE49-F238E27FC236}">
                  <a16:creationId xmlns:a16="http://schemas.microsoft.com/office/drawing/2014/main" xmlns="" id="{53848CCC-B4C5-4BC6-BF27-615F112F5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7167" y="3228164"/>
              <a:ext cx="150186" cy="164707"/>
              <a:chOff x="-713317" y="2249026"/>
              <a:chExt cx="2691871" cy="2649009"/>
            </a:xfrm>
          </p:grpSpPr>
          <p:pic>
            <p:nvPicPr>
              <p:cNvPr id="104" name="Imagen 1">
                <a:extLst>
                  <a:ext uri="{FF2B5EF4-FFF2-40B4-BE49-F238E27FC236}">
                    <a16:creationId xmlns:a16="http://schemas.microsoft.com/office/drawing/2014/main" xmlns="" id="{27AF34DB-C4AC-4040-8EB0-899585C1E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Imagen 3">
                <a:extLst>
                  <a:ext uri="{FF2B5EF4-FFF2-40B4-BE49-F238E27FC236}">
                    <a16:creationId xmlns:a16="http://schemas.microsoft.com/office/drawing/2014/main" xmlns="" id="{3E618E8C-2772-4BBE-AB7D-F23C3755A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" name="Agrupar 5">
              <a:extLst>
                <a:ext uri="{FF2B5EF4-FFF2-40B4-BE49-F238E27FC236}">
                  <a16:creationId xmlns:a16="http://schemas.microsoft.com/office/drawing/2014/main" xmlns="" id="{57DAF92B-CEE4-4437-83CA-25F070F0B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9527" y="3189733"/>
              <a:ext cx="150186" cy="164707"/>
              <a:chOff x="-713317" y="2249026"/>
              <a:chExt cx="2691871" cy="2649009"/>
            </a:xfrm>
          </p:grpSpPr>
          <p:pic>
            <p:nvPicPr>
              <p:cNvPr id="102" name="Imagen 1">
                <a:extLst>
                  <a:ext uri="{FF2B5EF4-FFF2-40B4-BE49-F238E27FC236}">
                    <a16:creationId xmlns:a16="http://schemas.microsoft.com/office/drawing/2014/main" xmlns="" id="{36A47379-3CA3-45B4-82D4-137585104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Imagen 3">
                <a:extLst>
                  <a:ext uri="{FF2B5EF4-FFF2-40B4-BE49-F238E27FC236}">
                    <a16:creationId xmlns:a16="http://schemas.microsoft.com/office/drawing/2014/main" xmlns="" id="{5774DBE8-E647-4137-9024-6F19D60F6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5" name="Agrupar 5">
              <a:extLst>
                <a:ext uri="{FF2B5EF4-FFF2-40B4-BE49-F238E27FC236}">
                  <a16:creationId xmlns:a16="http://schemas.microsoft.com/office/drawing/2014/main" xmlns="" id="{B7DBCAD0-16ED-4F47-AF74-85E8D64B5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807" y="3288557"/>
              <a:ext cx="150186" cy="164707"/>
              <a:chOff x="-713317" y="2249026"/>
              <a:chExt cx="2691871" cy="2649009"/>
            </a:xfrm>
          </p:grpSpPr>
          <p:pic>
            <p:nvPicPr>
              <p:cNvPr id="100" name="Imagen 1">
                <a:extLst>
                  <a:ext uri="{FF2B5EF4-FFF2-40B4-BE49-F238E27FC236}">
                    <a16:creationId xmlns:a16="http://schemas.microsoft.com/office/drawing/2014/main" xmlns="" id="{5EDF2662-063A-463F-99F9-0593733F8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Imagen 3">
                <a:extLst>
                  <a:ext uri="{FF2B5EF4-FFF2-40B4-BE49-F238E27FC236}">
                    <a16:creationId xmlns:a16="http://schemas.microsoft.com/office/drawing/2014/main" xmlns="" id="{3371CF63-EAB5-43D2-91C5-1D08064C0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6" name="Agrupar 5">
              <a:extLst>
                <a:ext uri="{FF2B5EF4-FFF2-40B4-BE49-F238E27FC236}">
                  <a16:creationId xmlns:a16="http://schemas.microsoft.com/office/drawing/2014/main" xmlns="" id="{3DDD4776-3023-40A6-8BB0-3B599D0E7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41701" y="3316008"/>
              <a:ext cx="147763" cy="164707"/>
              <a:chOff x="-713317" y="2249026"/>
              <a:chExt cx="2691871" cy="2649009"/>
            </a:xfrm>
          </p:grpSpPr>
          <p:pic>
            <p:nvPicPr>
              <p:cNvPr id="98" name="Imagen 1">
                <a:extLst>
                  <a:ext uri="{FF2B5EF4-FFF2-40B4-BE49-F238E27FC236}">
                    <a16:creationId xmlns:a16="http://schemas.microsoft.com/office/drawing/2014/main" xmlns="" id="{2A7D649F-3D69-426A-B1EF-28ABA4A36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0455" y="2249026"/>
                <a:ext cx="2649009" cy="264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Imagen 3">
                <a:extLst>
                  <a:ext uri="{FF2B5EF4-FFF2-40B4-BE49-F238E27FC236}">
                    <a16:creationId xmlns:a16="http://schemas.microsoft.com/office/drawing/2014/main" xmlns="" id="{0F1A38CA-A774-4DB6-83B6-020C0CAD0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317" y="2363788"/>
                <a:ext cx="2014449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4" descr="Ser ama de casa es un trabajo â Escritura Feminista">
              <a:extLst>
                <a:ext uri="{FF2B5EF4-FFF2-40B4-BE49-F238E27FC236}">
                  <a16:creationId xmlns:a16="http://schemas.microsoft.com/office/drawing/2014/main" xmlns="" id="{A8BDE0B6-65DA-4A40-99B2-37B05A282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96" y="1541470"/>
              <a:ext cx="1265043" cy="860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1B5F4C5-4202-4574-93AB-5ABC87057E78}"/>
                </a:ext>
              </a:extLst>
            </p:cNvPr>
            <p:cNvGrpSpPr/>
            <p:nvPr/>
          </p:nvGrpSpPr>
          <p:grpSpPr>
            <a:xfrm>
              <a:off x="9939342" y="1548155"/>
              <a:ext cx="738819" cy="1023928"/>
              <a:chOff x="9939342" y="1548155"/>
              <a:chExt cx="738819" cy="1023928"/>
            </a:xfrm>
          </p:grpSpPr>
          <p:grpSp>
            <p:nvGrpSpPr>
              <p:cNvPr id="67" name="Agrupar 5">
                <a:extLst>
                  <a:ext uri="{FF2B5EF4-FFF2-40B4-BE49-F238E27FC236}">
                    <a16:creationId xmlns:a16="http://schemas.microsoft.com/office/drawing/2014/main" xmlns="" id="{3A83A3A0-E022-4C52-8AB0-F18F7F5043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36609" y="1548155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96" name="Imagen 1">
                  <a:extLst>
                    <a:ext uri="{FF2B5EF4-FFF2-40B4-BE49-F238E27FC236}">
                      <a16:creationId xmlns:a16="http://schemas.microsoft.com/office/drawing/2014/main" xmlns="" id="{B1EE56D8-D7E6-4812-A089-DD20A6D701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" name="Imagen 3">
                  <a:extLst>
                    <a:ext uri="{FF2B5EF4-FFF2-40B4-BE49-F238E27FC236}">
                      <a16:creationId xmlns:a16="http://schemas.microsoft.com/office/drawing/2014/main" xmlns="" id="{960AAB79-2274-4D52-A700-89C048F1B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8" name="Agrupar 5">
                <a:extLst>
                  <a:ext uri="{FF2B5EF4-FFF2-40B4-BE49-F238E27FC236}">
                    <a16:creationId xmlns:a16="http://schemas.microsoft.com/office/drawing/2014/main" xmlns="" id="{8E00200F-D526-4469-A85F-EDE06F8EFA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89901" y="1646979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94" name="Imagen 1">
                  <a:extLst>
                    <a:ext uri="{FF2B5EF4-FFF2-40B4-BE49-F238E27FC236}">
                      <a16:creationId xmlns:a16="http://schemas.microsoft.com/office/drawing/2014/main" xmlns="" id="{306324B7-0FEE-49CC-B796-8EF01C494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Imagen 3">
                  <a:extLst>
                    <a:ext uri="{FF2B5EF4-FFF2-40B4-BE49-F238E27FC236}">
                      <a16:creationId xmlns:a16="http://schemas.microsoft.com/office/drawing/2014/main" xmlns="" id="{3D6923E4-1945-4788-85DF-9B8DEABB8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9" name="Agrupar 5">
                <a:extLst>
                  <a:ext uri="{FF2B5EF4-FFF2-40B4-BE49-F238E27FC236}">
                    <a16:creationId xmlns:a16="http://schemas.microsoft.com/office/drawing/2014/main" xmlns="" id="{DEC301AB-C7E6-46AC-A9B8-3948BB4F6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63938" y="1630509"/>
                <a:ext cx="150186" cy="164707"/>
                <a:chOff x="-713317" y="2249026"/>
                <a:chExt cx="2691871" cy="2649009"/>
              </a:xfrm>
            </p:grpSpPr>
            <p:pic>
              <p:nvPicPr>
                <p:cNvPr id="92" name="Imagen 1">
                  <a:extLst>
                    <a:ext uri="{FF2B5EF4-FFF2-40B4-BE49-F238E27FC236}">
                      <a16:creationId xmlns:a16="http://schemas.microsoft.com/office/drawing/2014/main" xmlns="" id="{0D75D392-C7CE-4320-BAAD-67A13AD4F9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" name="Imagen 3">
                  <a:extLst>
                    <a:ext uri="{FF2B5EF4-FFF2-40B4-BE49-F238E27FC236}">
                      <a16:creationId xmlns:a16="http://schemas.microsoft.com/office/drawing/2014/main" xmlns="" id="{F220CD69-443F-4410-9F73-9B02C2E733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0" name="Agrupar 5">
                <a:extLst>
                  <a:ext uri="{FF2B5EF4-FFF2-40B4-BE49-F238E27FC236}">
                    <a16:creationId xmlns:a16="http://schemas.microsoft.com/office/drawing/2014/main" xmlns="" id="{ACFB1679-D66E-4CD6-9309-85B01E698B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93689" y="1556391"/>
                <a:ext cx="147765" cy="164707"/>
                <a:chOff x="-713317" y="2249026"/>
                <a:chExt cx="2691871" cy="2649009"/>
              </a:xfrm>
            </p:grpSpPr>
            <p:pic>
              <p:nvPicPr>
                <p:cNvPr id="90" name="Imagen 1">
                  <a:extLst>
                    <a:ext uri="{FF2B5EF4-FFF2-40B4-BE49-F238E27FC236}">
                      <a16:creationId xmlns:a16="http://schemas.microsoft.com/office/drawing/2014/main" xmlns="" id="{7CC2B970-BF1E-4897-8E99-24D7E4ADE2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Imagen 3">
                  <a:extLst>
                    <a:ext uri="{FF2B5EF4-FFF2-40B4-BE49-F238E27FC236}">
                      <a16:creationId xmlns:a16="http://schemas.microsoft.com/office/drawing/2014/main" xmlns="" id="{114FDE18-2894-49A6-AC38-B0F7DD26B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1" name="Agrupar 5">
                <a:extLst>
                  <a:ext uri="{FF2B5EF4-FFF2-40B4-BE49-F238E27FC236}">
                    <a16:creationId xmlns:a16="http://schemas.microsoft.com/office/drawing/2014/main" xmlns="" id="{0BA97FA1-868B-4673-B631-0E82CE84C7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05802" y="1701882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88" name="Imagen 1">
                  <a:extLst>
                    <a:ext uri="{FF2B5EF4-FFF2-40B4-BE49-F238E27FC236}">
                      <a16:creationId xmlns:a16="http://schemas.microsoft.com/office/drawing/2014/main" xmlns="" id="{634B4110-09B1-45A8-90CF-BAB59934E1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Imagen 3">
                  <a:extLst>
                    <a:ext uri="{FF2B5EF4-FFF2-40B4-BE49-F238E27FC236}">
                      <a16:creationId xmlns:a16="http://schemas.microsoft.com/office/drawing/2014/main" xmlns="" id="{42106BA1-B27F-46EC-AE9C-8579B3DC81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" name="Agrupar 5">
                <a:extLst>
                  <a:ext uri="{FF2B5EF4-FFF2-40B4-BE49-F238E27FC236}">
                    <a16:creationId xmlns:a16="http://schemas.microsoft.com/office/drawing/2014/main" xmlns="" id="{D13418BB-9504-4A54-B80F-29A370801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17230" y="1751294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86" name="Imagen 1">
                  <a:extLst>
                    <a:ext uri="{FF2B5EF4-FFF2-40B4-BE49-F238E27FC236}">
                      <a16:creationId xmlns:a16="http://schemas.microsoft.com/office/drawing/2014/main" xmlns="" id="{DA6C9994-DE40-422D-851E-445EE647EB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Imagen 3">
                  <a:extLst>
                    <a:ext uri="{FF2B5EF4-FFF2-40B4-BE49-F238E27FC236}">
                      <a16:creationId xmlns:a16="http://schemas.microsoft.com/office/drawing/2014/main" xmlns="" id="{3A3B2014-497F-47EF-9360-DFE19AA9F6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3" name="Agrupar 5">
                <a:extLst>
                  <a:ext uri="{FF2B5EF4-FFF2-40B4-BE49-F238E27FC236}">
                    <a16:creationId xmlns:a16="http://schemas.microsoft.com/office/drawing/2014/main" xmlns="" id="{ABE30D91-2973-4ECE-A044-68A01616DE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39342" y="1937961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83" name="Imagen 1">
                  <a:extLst>
                    <a:ext uri="{FF2B5EF4-FFF2-40B4-BE49-F238E27FC236}">
                      <a16:creationId xmlns:a16="http://schemas.microsoft.com/office/drawing/2014/main" xmlns="" id="{360F68A5-482A-42AD-80E6-BCAB4C72ED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" name="Imagen 3">
                  <a:extLst>
                    <a:ext uri="{FF2B5EF4-FFF2-40B4-BE49-F238E27FC236}">
                      <a16:creationId xmlns:a16="http://schemas.microsoft.com/office/drawing/2014/main" xmlns="" id="{57E3CEED-0D5F-4215-964B-C5ED254831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4" name="Agrupar 5">
                <a:extLst>
                  <a:ext uri="{FF2B5EF4-FFF2-40B4-BE49-F238E27FC236}">
                    <a16:creationId xmlns:a16="http://schemas.microsoft.com/office/drawing/2014/main" xmlns="" id="{D48A3E57-BA65-47FE-A030-8F76C8833A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73255" y="1995609"/>
                <a:ext cx="147763" cy="167451"/>
                <a:chOff x="-713317" y="2249026"/>
                <a:chExt cx="2691871" cy="2649009"/>
              </a:xfrm>
            </p:grpSpPr>
            <p:pic>
              <p:nvPicPr>
                <p:cNvPr id="81" name="Imagen 1">
                  <a:extLst>
                    <a:ext uri="{FF2B5EF4-FFF2-40B4-BE49-F238E27FC236}">
                      <a16:creationId xmlns:a16="http://schemas.microsoft.com/office/drawing/2014/main" xmlns="" id="{BC10A38F-DE87-4384-8A93-BC8F111651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" name="Imagen 3">
                  <a:extLst>
                    <a:ext uri="{FF2B5EF4-FFF2-40B4-BE49-F238E27FC236}">
                      <a16:creationId xmlns:a16="http://schemas.microsoft.com/office/drawing/2014/main" xmlns="" id="{022469C2-8641-4E83-A90A-7C6121311A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5" name="Agrupar 5">
                <a:extLst>
                  <a:ext uri="{FF2B5EF4-FFF2-40B4-BE49-F238E27FC236}">
                    <a16:creationId xmlns:a16="http://schemas.microsoft.com/office/drawing/2014/main" xmlns="" id="{1A7EC5A4-1C39-4277-BE62-24457D4346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48038" y="2404630"/>
                <a:ext cx="147763" cy="167453"/>
                <a:chOff x="-713317" y="2249026"/>
                <a:chExt cx="2691871" cy="2649009"/>
              </a:xfrm>
            </p:grpSpPr>
            <p:pic>
              <p:nvPicPr>
                <p:cNvPr id="79" name="Imagen 1">
                  <a:extLst>
                    <a:ext uri="{FF2B5EF4-FFF2-40B4-BE49-F238E27FC236}">
                      <a16:creationId xmlns:a16="http://schemas.microsoft.com/office/drawing/2014/main" xmlns="" id="{B38DB562-FF47-4FF8-BC34-874133FA93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Imagen 3">
                  <a:extLst>
                    <a:ext uri="{FF2B5EF4-FFF2-40B4-BE49-F238E27FC236}">
                      <a16:creationId xmlns:a16="http://schemas.microsoft.com/office/drawing/2014/main" xmlns="" id="{D97C2464-A385-492B-8D6C-01AAB96AFB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" name="Agrupar 5">
                <a:extLst>
                  <a:ext uri="{FF2B5EF4-FFF2-40B4-BE49-F238E27FC236}">
                    <a16:creationId xmlns:a16="http://schemas.microsoft.com/office/drawing/2014/main" xmlns="" id="{EDD3ACE7-A6EE-444D-948B-59D6C8B46D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30398" y="2330513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77" name="Imagen 1">
                  <a:extLst>
                    <a:ext uri="{FF2B5EF4-FFF2-40B4-BE49-F238E27FC236}">
                      <a16:creationId xmlns:a16="http://schemas.microsoft.com/office/drawing/2014/main" xmlns="" id="{E3E5D19F-4E4A-4FBE-9E9A-4C9603BFA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" name="Imagen 3">
                  <a:extLst>
                    <a:ext uri="{FF2B5EF4-FFF2-40B4-BE49-F238E27FC236}">
                      <a16:creationId xmlns:a16="http://schemas.microsoft.com/office/drawing/2014/main" xmlns="" id="{FF32C9C6-135F-479C-92C1-E2C46C2703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" name="Picture 6" descr="Todo lo que necesitas saber para trabajar como recepcionista de hotel">
              <a:extLst>
                <a:ext uri="{FF2B5EF4-FFF2-40B4-BE49-F238E27FC236}">
                  <a16:creationId xmlns:a16="http://schemas.microsoft.com/office/drawing/2014/main" xmlns="" id="{5BB6F773-1C4F-432B-97D1-248B1AF3E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18" y="2696837"/>
              <a:ext cx="1204428" cy="80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6" name="Picture 2" descr="DefiniciÃ³n de Obrero - QuÃ© es y Concepto">
              <a:extLst>
                <a:ext uri="{FF2B5EF4-FFF2-40B4-BE49-F238E27FC236}">
                  <a16:creationId xmlns:a16="http://schemas.microsoft.com/office/drawing/2014/main" xmlns="" id="{7E12270D-B159-4BBF-854A-DFC477430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7938" y="5276396"/>
              <a:ext cx="1477342" cy="97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97" name="Group 4096">
              <a:extLst>
                <a:ext uri="{FF2B5EF4-FFF2-40B4-BE49-F238E27FC236}">
                  <a16:creationId xmlns:a16="http://schemas.microsoft.com/office/drawing/2014/main" xmlns="" id="{88004A9E-1A77-45D4-8DE6-35FFD32B4F7F}"/>
                </a:ext>
              </a:extLst>
            </p:cNvPr>
            <p:cNvGrpSpPr/>
            <p:nvPr/>
          </p:nvGrpSpPr>
          <p:grpSpPr>
            <a:xfrm>
              <a:off x="9842447" y="4534838"/>
              <a:ext cx="1034348" cy="1885893"/>
              <a:chOff x="9842447" y="4534838"/>
              <a:chExt cx="1034348" cy="1885893"/>
            </a:xfrm>
          </p:grpSpPr>
          <p:grpSp>
            <p:nvGrpSpPr>
              <p:cNvPr id="39" name="Agrupar 5">
                <a:extLst>
                  <a:ext uri="{FF2B5EF4-FFF2-40B4-BE49-F238E27FC236}">
                    <a16:creationId xmlns:a16="http://schemas.microsoft.com/office/drawing/2014/main" xmlns="" id="{C26ACAED-83B3-48C6-A584-EBEEF49EBC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40088" y="4611701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52" name="Imagen 1">
                  <a:extLst>
                    <a:ext uri="{FF2B5EF4-FFF2-40B4-BE49-F238E27FC236}">
                      <a16:creationId xmlns:a16="http://schemas.microsoft.com/office/drawing/2014/main" xmlns="" id="{D946EE99-7FE8-47D7-9DE5-8E9A5B594C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" name="Imagen 3">
                  <a:extLst>
                    <a:ext uri="{FF2B5EF4-FFF2-40B4-BE49-F238E27FC236}">
                      <a16:creationId xmlns:a16="http://schemas.microsoft.com/office/drawing/2014/main" xmlns="" id="{1E23F63C-4291-41BE-8E4E-F5FF296D3B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0" name="Agrupar 5">
                <a:extLst>
                  <a:ext uri="{FF2B5EF4-FFF2-40B4-BE49-F238E27FC236}">
                    <a16:creationId xmlns:a16="http://schemas.microsoft.com/office/drawing/2014/main" xmlns="" id="{3EBA0C6F-4394-4974-A70E-84099BC2E4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9156" y="4534838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50" name="Imagen 1">
                  <a:extLst>
                    <a:ext uri="{FF2B5EF4-FFF2-40B4-BE49-F238E27FC236}">
                      <a16:creationId xmlns:a16="http://schemas.microsoft.com/office/drawing/2014/main" xmlns="" id="{18C0FE83-935B-454C-8D53-C1A46DD713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1" name="Imagen 3">
                  <a:extLst>
                    <a:ext uri="{FF2B5EF4-FFF2-40B4-BE49-F238E27FC236}">
                      <a16:creationId xmlns:a16="http://schemas.microsoft.com/office/drawing/2014/main" xmlns="" id="{9E77FDBA-224D-4AD2-859D-AAB32229AC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1" name="Agrupar 5">
                <a:extLst>
                  <a:ext uri="{FF2B5EF4-FFF2-40B4-BE49-F238E27FC236}">
                    <a16:creationId xmlns:a16="http://schemas.microsoft.com/office/drawing/2014/main" xmlns="" id="{B12956E9-672C-4D17-947A-06AE85B8F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15864" y="4740722"/>
                <a:ext cx="147763" cy="167451"/>
                <a:chOff x="-713317" y="2249026"/>
                <a:chExt cx="2691871" cy="2649009"/>
              </a:xfrm>
            </p:grpSpPr>
            <p:pic>
              <p:nvPicPr>
                <p:cNvPr id="148" name="Imagen 1">
                  <a:extLst>
                    <a:ext uri="{FF2B5EF4-FFF2-40B4-BE49-F238E27FC236}">
                      <a16:creationId xmlns:a16="http://schemas.microsoft.com/office/drawing/2014/main" xmlns="" id="{E22EB3BE-BBA4-4C63-8839-69937760B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9" name="Imagen 3">
                  <a:extLst>
                    <a:ext uri="{FF2B5EF4-FFF2-40B4-BE49-F238E27FC236}">
                      <a16:creationId xmlns:a16="http://schemas.microsoft.com/office/drawing/2014/main" xmlns="" id="{1B98A8C2-5428-4689-804E-ED2AEAD825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2" name="Agrupar 5">
                <a:extLst>
                  <a:ext uri="{FF2B5EF4-FFF2-40B4-BE49-F238E27FC236}">
                    <a16:creationId xmlns:a16="http://schemas.microsoft.com/office/drawing/2014/main" xmlns="" id="{D9FCF0B8-0E57-4A7B-8FBC-3157D0284D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20025" y="4658369"/>
                <a:ext cx="147765" cy="167451"/>
                <a:chOff x="-713317" y="2249026"/>
                <a:chExt cx="2691871" cy="2649009"/>
              </a:xfrm>
            </p:grpSpPr>
            <p:pic>
              <p:nvPicPr>
                <p:cNvPr id="146" name="Imagen 1">
                  <a:extLst>
                    <a:ext uri="{FF2B5EF4-FFF2-40B4-BE49-F238E27FC236}">
                      <a16:creationId xmlns:a16="http://schemas.microsoft.com/office/drawing/2014/main" xmlns="" id="{BDBF67E0-956A-4E16-90CE-7C839B9FBE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7" name="Imagen 3">
                  <a:extLst>
                    <a:ext uri="{FF2B5EF4-FFF2-40B4-BE49-F238E27FC236}">
                      <a16:creationId xmlns:a16="http://schemas.microsoft.com/office/drawing/2014/main" xmlns="" id="{BEC044DD-73C5-4D28-B03A-E977B70992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3" name="Agrupar 5">
                <a:extLst>
                  <a:ext uri="{FF2B5EF4-FFF2-40B4-BE49-F238E27FC236}">
                    <a16:creationId xmlns:a16="http://schemas.microsoft.com/office/drawing/2014/main" xmlns="" id="{E752297B-F65C-432C-B145-D3DCE3552B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19963" y="4699545"/>
                <a:ext cx="147763" cy="167453"/>
                <a:chOff x="-713317" y="2249026"/>
                <a:chExt cx="2691871" cy="2649009"/>
              </a:xfrm>
            </p:grpSpPr>
            <p:pic>
              <p:nvPicPr>
                <p:cNvPr id="144" name="Imagen 1">
                  <a:extLst>
                    <a:ext uri="{FF2B5EF4-FFF2-40B4-BE49-F238E27FC236}">
                      <a16:creationId xmlns:a16="http://schemas.microsoft.com/office/drawing/2014/main" xmlns="" id="{492E5BE5-9CC3-4B00-9FEB-86C1B33D4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5" name="Imagen 3">
                  <a:extLst>
                    <a:ext uri="{FF2B5EF4-FFF2-40B4-BE49-F238E27FC236}">
                      <a16:creationId xmlns:a16="http://schemas.microsoft.com/office/drawing/2014/main" xmlns="" id="{C8476F59-043C-495E-8243-6E1EEEB3A9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" name="Agrupar 5">
                <a:extLst>
                  <a:ext uri="{FF2B5EF4-FFF2-40B4-BE49-F238E27FC236}">
                    <a16:creationId xmlns:a16="http://schemas.microsoft.com/office/drawing/2014/main" xmlns="" id="{4E2E1E3C-6AFD-4D25-ACEF-D626362B24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49714" y="4776408"/>
                <a:ext cx="150186" cy="164707"/>
                <a:chOff x="-713317" y="2249026"/>
                <a:chExt cx="2691871" cy="2649009"/>
              </a:xfrm>
            </p:grpSpPr>
            <p:pic>
              <p:nvPicPr>
                <p:cNvPr id="142" name="Imagen 1">
                  <a:extLst>
                    <a:ext uri="{FF2B5EF4-FFF2-40B4-BE49-F238E27FC236}">
                      <a16:creationId xmlns:a16="http://schemas.microsoft.com/office/drawing/2014/main" xmlns="" id="{399412BA-8127-4959-8092-70B6C09E4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" name="Imagen 3">
                  <a:extLst>
                    <a:ext uri="{FF2B5EF4-FFF2-40B4-BE49-F238E27FC236}">
                      <a16:creationId xmlns:a16="http://schemas.microsoft.com/office/drawing/2014/main" xmlns="" id="{489C4E5C-9F09-4BBC-92D9-C5488BEF0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5" name="Agrupar 5">
                <a:extLst>
                  <a:ext uri="{FF2B5EF4-FFF2-40B4-BE49-F238E27FC236}">
                    <a16:creationId xmlns:a16="http://schemas.microsoft.com/office/drawing/2014/main" xmlns="" id="{7A6ECEBE-909B-43B0-AFF3-1C8F5EC54B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44187" y="4748957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40" name="Imagen 1">
                  <a:extLst>
                    <a:ext uri="{FF2B5EF4-FFF2-40B4-BE49-F238E27FC236}">
                      <a16:creationId xmlns:a16="http://schemas.microsoft.com/office/drawing/2014/main" xmlns="" id="{39446AD3-78D6-4473-AD82-C62E9BAAB9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1" name="Imagen 3">
                  <a:extLst>
                    <a:ext uri="{FF2B5EF4-FFF2-40B4-BE49-F238E27FC236}">
                      <a16:creationId xmlns:a16="http://schemas.microsoft.com/office/drawing/2014/main" xmlns="" id="{B458EDF2-C7C6-44CE-AA70-F44DF7F580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" name="Agrupar 5">
                <a:extLst>
                  <a:ext uri="{FF2B5EF4-FFF2-40B4-BE49-F238E27FC236}">
                    <a16:creationId xmlns:a16="http://schemas.microsoft.com/office/drawing/2014/main" xmlns="" id="{06B37629-E10E-48CC-9DE0-055322756A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93316" y="4861507"/>
                <a:ext cx="147765" cy="164707"/>
                <a:chOff x="-713317" y="2249026"/>
                <a:chExt cx="2691871" cy="2649009"/>
              </a:xfrm>
            </p:grpSpPr>
            <p:pic>
              <p:nvPicPr>
                <p:cNvPr id="138" name="Imagen 1">
                  <a:extLst>
                    <a:ext uri="{FF2B5EF4-FFF2-40B4-BE49-F238E27FC236}">
                      <a16:creationId xmlns:a16="http://schemas.microsoft.com/office/drawing/2014/main" xmlns="" id="{509271FE-2FD8-41CC-A84E-63F339089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9" name="Imagen 3">
                  <a:extLst>
                    <a:ext uri="{FF2B5EF4-FFF2-40B4-BE49-F238E27FC236}">
                      <a16:creationId xmlns:a16="http://schemas.microsoft.com/office/drawing/2014/main" xmlns="" id="{EDDEDB63-A583-43D9-A7FA-4C2B0CC93E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7" name="Agrupar 5">
                <a:extLst>
                  <a:ext uri="{FF2B5EF4-FFF2-40B4-BE49-F238E27FC236}">
                    <a16:creationId xmlns:a16="http://schemas.microsoft.com/office/drawing/2014/main" xmlns="" id="{D1325EF8-ED2A-4185-8F2E-286D992404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09653" y="5885433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36" name="Imagen 1">
                  <a:extLst>
                    <a:ext uri="{FF2B5EF4-FFF2-40B4-BE49-F238E27FC236}">
                      <a16:creationId xmlns:a16="http://schemas.microsoft.com/office/drawing/2014/main" xmlns="" id="{631692D4-0609-406C-BC5F-CCEB061412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7" name="Imagen 3">
                  <a:extLst>
                    <a:ext uri="{FF2B5EF4-FFF2-40B4-BE49-F238E27FC236}">
                      <a16:creationId xmlns:a16="http://schemas.microsoft.com/office/drawing/2014/main" xmlns="" id="{354019B9-64B5-4A1A-B0D6-9CDEF169F0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" name="Agrupar 5">
                <a:extLst>
                  <a:ext uri="{FF2B5EF4-FFF2-40B4-BE49-F238E27FC236}">
                    <a16:creationId xmlns:a16="http://schemas.microsoft.com/office/drawing/2014/main" xmlns="" id="{A46D570F-4B41-40C3-95A7-D4800589F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29032" y="6014455"/>
                <a:ext cx="147763" cy="167451"/>
                <a:chOff x="-713317" y="2249026"/>
                <a:chExt cx="2691871" cy="2649009"/>
              </a:xfrm>
            </p:grpSpPr>
            <p:pic>
              <p:nvPicPr>
                <p:cNvPr id="134" name="Imagen 1">
                  <a:extLst>
                    <a:ext uri="{FF2B5EF4-FFF2-40B4-BE49-F238E27FC236}">
                      <a16:creationId xmlns:a16="http://schemas.microsoft.com/office/drawing/2014/main" xmlns="" id="{8E856052-4EE5-4DF4-BE8A-31E523A7FE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5" name="Imagen 3">
                  <a:extLst>
                    <a:ext uri="{FF2B5EF4-FFF2-40B4-BE49-F238E27FC236}">
                      <a16:creationId xmlns:a16="http://schemas.microsoft.com/office/drawing/2014/main" xmlns="" id="{6C08E9C4-1485-4B75-B2F7-75667FE92F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9" name="Agrupar 5">
                <a:extLst>
                  <a:ext uri="{FF2B5EF4-FFF2-40B4-BE49-F238E27FC236}">
                    <a16:creationId xmlns:a16="http://schemas.microsoft.com/office/drawing/2014/main" xmlns="" id="{8F836305-61F9-43DA-B208-56663CC852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41827" y="5981513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32" name="Imagen 1">
                  <a:extLst>
                    <a:ext uri="{FF2B5EF4-FFF2-40B4-BE49-F238E27FC236}">
                      <a16:creationId xmlns:a16="http://schemas.microsoft.com/office/drawing/2014/main" xmlns="" id="{6E62C4F6-4E16-479E-BD44-FA220678AE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" name="Imagen 3">
                  <a:extLst>
                    <a:ext uri="{FF2B5EF4-FFF2-40B4-BE49-F238E27FC236}">
                      <a16:creationId xmlns:a16="http://schemas.microsoft.com/office/drawing/2014/main" xmlns="" id="{5FD8438C-BA04-41C3-A833-EED6072A12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0" name="Agrupar 5">
                <a:extLst>
                  <a:ext uri="{FF2B5EF4-FFF2-40B4-BE49-F238E27FC236}">
                    <a16:creationId xmlns:a16="http://schemas.microsoft.com/office/drawing/2014/main" xmlns="" id="{436CD2D4-042A-4999-A894-A8E5FE6256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75740" y="6099552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30" name="Imagen 1">
                  <a:extLst>
                    <a:ext uri="{FF2B5EF4-FFF2-40B4-BE49-F238E27FC236}">
                      <a16:creationId xmlns:a16="http://schemas.microsoft.com/office/drawing/2014/main" xmlns="" id="{34B527CF-2FCD-40E0-9FC3-D4C2C13F09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1" name="Imagen 3">
                  <a:extLst>
                    <a:ext uri="{FF2B5EF4-FFF2-40B4-BE49-F238E27FC236}">
                      <a16:creationId xmlns:a16="http://schemas.microsoft.com/office/drawing/2014/main" xmlns="" id="{7DB5FEEC-9748-49CD-A3F2-18F8148B37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1" name="Agrupar 5">
                <a:extLst>
                  <a:ext uri="{FF2B5EF4-FFF2-40B4-BE49-F238E27FC236}">
                    <a16:creationId xmlns:a16="http://schemas.microsoft.com/office/drawing/2014/main" xmlns="" id="{B18CC4B5-083E-469F-9804-54082332BF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83690" y="6096808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28" name="Imagen 1">
                  <a:extLst>
                    <a:ext uri="{FF2B5EF4-FFF2-40B4-BE49-F238E27FC236}">
                      <a16:creationId xmlns:a16="http://schemas.microsoft.com/office/drawing/2014/main" xmlns="" id="{610305E2-8182-4823-B39B-125AD2B793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" name="Imagen 3">
                  <a:extLst>
                    <a:ext uri="{FF2B5EF4-FFF2-40B4-BE49-F238E27FC236}">
                      <a16:creationId xmlns:a16="http://schemas.microsoft.com/office/drawing/2014/main" xmlns="" id="{B776B3DF-AD1F-48B6-BA52-791CA8E9AA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" name="Agrupar 5">
                <a:extLst>
                  <a:ext uri="{FF2B5EF4-FFF2-40B4-BE49-F238E27FC236}">
                    <a16:creationId xmlns:a16="http://schemas.microsoft.com/office/drawing/2014/main" xmlns="" id="{DF24A0AB-4D88-4855-8553-9D3D95D36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0584" y="6146220"/>
                <a:ext cx="150186" cy="167451"/>
                <a:chOff x="-713317" y="2249026"/>
                <a:chExt cx="2691871" cy="2649009"/>
              </a:xfrm>
            </p:grpSpPr>
            <p:pic>
              <p:nvPicPr>
                <p:cNvPr id="126" name="Imagen 1">
                  <a:extLst>
                    <a:ext uri="{FF2B5EF4-FFF2-40B4-BE49-F238E27FC236}">
                      <a16:creationId xmlns:a16="http://schemas.microsoft.com/office/drawing/2014/main" xmlns="" id="{3B7814C3-EF43-4EA5-BF18-E34EF7926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" name="Imagen 3">
                  <a:extLst>
                    <a:ext uri="{FF2B5EF4-FFF2-40B4-BE49-F238E27FC236}">
                      <a16:creationId xmlns:a16="http://schemas.microsoft.com/office/drawing/2014/main" xmlns="" id="{947D3A17-7DD0-4C50-9DFD-32789B500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Agrupar 5">
                <a:extLst>
                  <a:ext uri="{FF2B5EF4-FFF2-40B4-BE49-F238E27FC236}">
                    <a16:creationId xmlns:a16="http://schemas.microsoft.com/office/drawing/2014/main" xmlns="" id="{A34A3FFA-F3CA-4F95-BC45-088D8C3AB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53876" y="6253278"/>
                <a:ext cx="147763" cy="167453"/>
                <a:chOff x="-713317" y="2249026"/>
                <a:chExt cx="2691871" cy="2649009"/>
              </a:xfrm>
            </p:grpSpPr>
            <p:pic>
              <p:nvPicPr>
                <p:cNvPr id="124" name="Imagen 1">
                  <a:extLst>
                    <a:ext uri="{FF2B5EF4-FFF2-40B4-BE49-F238E27FC236}">
                      <a16:creationId xmlns:a16="http://schemas.microsoft.com/office/drawing/2014/main" xmlns="" id="{70E2EB02-9DB6-4151-B250-281F76C1E4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" name="Imagen 3">
                  <a:extLst>
                    <a:ext uri="{FF2B5EF4-FFF2-40B4-BE49-F238E27FC236}">
                      <a16:creationId xmlns:a16="http://schemas.microsoft.com/office/drawing/2014/main" xmlns="" id="{C9BE7C30-3ABD-46EA-9AC3-7495C0785F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Agrupar 5">
                <a:extLst>
                  <a:ext uri="{FF2B5EF4-FFF2-40B4-BE49-F238E27FC236}">
                    <a16:creationId xmlns:a16="http://schemas.microsoft.com/office/drawing/2014/main" xmlns="" id="{37A80D7D-EB0A-4A18-8474-DF09C9A654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61142" y="6159945"/>
                <a:ext cx="150186" cy="167453"/>
                <a:chOff x="-713317" y="2249026"/>
                <a:chExt cx="2691871" cy="2649009"/>
              </a:xfrm>
            </p:grpSpPr>
            <p:pic>
              <p:nvPicPr>
                <p:cNvPr id="122" name="Imagen 1">
                  <a:extLst>
                    <a:ext uri="{FF2B5EF4-FFF2-40B4-BE49-F238E27FC236}">
                      <a16:creationId xmlns:a16="http://schemas.microsoft.com/office/drawing/2014/main" xmlns="" id="{45884C8F-61EE-448F-842A-13EEE2E1D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" name="Imagen 3">
                  <a:extLst>
                    <a:ext uri="{FF2B5EF4-FFF2-40B4-BE49-F238E27FC236}">
                      <a16:creationId xmlns:a16="http://schemas.microsoft.com/office/drawing/2014/main" xmlns="" id="{22B66D69-7CCB-44E7-98FA-8FE6F18E2C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Agrupar 5">
                <a:extLst>
                  <a:ext uri="{FF2B5EF4-FFF2-40B4-BE49-F238E27FC236}">
                    <a16:creationId xmlns:a16="http://schemas.microsoft.com/office/drawing/2014/main" xmlns="" id="{27123DAC-B48D-4A81-B81C-E14F126B86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88471" y="6072101"/>
                <a:ext cx="147765" cy="164707"/>
                <a:chOff x="-713317" y="2249026"/>
                <a:chExt cx="2691871" cy="2649009"/>
              </a:xfrm>
            </p:grpSpPr>
            <p:pic>
              <p:nvPicPr>
                <p:cNvPr id="120" name="Imagen 1">
                  <a:extLst>
                    <a:ext uri="{FF2B5EF4-FFF2-40B4-BE49-F238E27FC236}">
                      <a16:creationId xmlns:a16="http://schemas.microsoft.com/office/drawing/2014/main" xmlns="" id="{DBF9D3EB-218C-49F7-A7C0-A509B2F448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" name="Imagen 3">
                  <a:extLst>
                    <a:ext uri="{FF2B5EF4-FFF2-40B4-BE49-F238E27FC236}">
                      <a16:creationId xmlns:a16="http://schemas.microsoft.com/office/drawing/2014/main" xmlns="" id="{B0445A00-D412-47BE-9E7F-7650EB6848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Agrupar 5">
                <a:extLst>
                  <a:ext uri="{FF2B5EF4-FFF2-40B4-BE49-F238E27FC236}">
                    <a16:creationId xmlns:a16="http://schemas.microsoft.com/office/drawing/2014/main" xmlns="" id="{01E36BA9-F88B-42ED-A68C-D5FBF830E3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47292" y="6236808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18" name="Imagen 1">
                  <a:extLst>
                    <a:ext uri="{FF2B5EF4-FFF2-40B4-BE49-F238E27FC236}">
                      <a16:creationId xmlns:a16="http://schemas.microsoft.com/office/drawing/2014/main" xmlns="" id="{36335ABB-0C59-447E-8D42-6EC99A9319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" name="Imagen 3">
                  <a:extLst>
                    <a:ext uri="{FF2B5EF4-FFF2-40B4-BE49-F238E27FC236}">
                      <a16:creationId xmlns:a16="http://schemas.microsoft.com/office/drawing/2014/main" xmlns="" id="{FE4B7C69-6628-49DF-8E6C-140DDF13F1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Agrupar 5">
                <a:extLst>
                  <a:ext uri="{FF2B5EF4-FFF2-40B4-BE49-F238E27FC236}">
                    <a16:creationId xmlns:a16="http://schemas.microsoft.com/office/drawing/2014/main" xmlns="" id="{BA4EB1EB-ED90-419F-802E-F1F96BA584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12759" y="5330921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16" name="Imagen 1">
                  <a:extLst>
                    <a:ext uri="{FF2B5EF4-FFF2-40B4-BE49-F238E27FC236}">
                      <a16:creationId xmlns:a16="http://schemas.microsoft.com/office/drawing/2014/main" xmlns="" id="{2575D9BB-C2BC-4377-9C3B-1B1554B71A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" name="Imagen 3">
                  <a:extLst>
                    <a:ext uri="{FF2B5EF4-FFF2-40B4-BE49-F238E27FC236}">
                      <a16:creationId xmlns:a16="http://schemas.microsoft.com/office/drawing/2014/main" xmlns="" id="{79E8331B-F357-4DD1-8E60-D74A681459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Agrupar 5">
                <a:extLst>
                  <a:ext uri="{FF2B5EF4-FFF2-40B4-BE49-F238E27FC236}">
                    <a16:creationId xmlns:a16="http://schemas.microsoft.com/office/drawing/2014/main" xmlns="" id="{8F318075-3FEE-4964-9411-D922C27B12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03069" y="5254057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14" name="Imagen 1">
                  <a:extLst>
                    <a:ext uri="{FF2B5EF4-FFF2-40B4-BE49-F238E27FC236}">
                      <a16:creationId xmlns:a16="http://schemas.microsoft.com/office/drawing/2014/main" xmlns="" id="{920B95AC-F46A-49D8-8A88-A12A63623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5" name="Imagen 3">
                  <a:extLst>
                    <a:ext uri="{FF2B5EF4-FFF2-40B4-BE49-F238E27FC236}">
                      <a16:creationId xmlns:a16="http://schemas.microsoft.com/office/drawing/2014/main" xmlns="" id="{E7E48AC0-3E39-4934-9822-03B1201229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Agrupar 5">
                <a:extLst>
                  <a:ext uri="{FF2B5EF4-FFF2-40B4-BE49-F238E27FC236}">
                    <a16:creationId xmlns:a16="http://schemas.microsoft.com/office/drawing/2014/main" xmlns="" id="{2F5E6D7D-A990-4F66-B8A0-63DF77E7B1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42447" y="5704256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12" name="Imagen 1">
                  <a:extLst>
                    <a:ext uri="{FF2B5EF4-FFF2-40B4-BE49-F238E27FC236}">
                      <a16:creationId xmlns:a16="http://schemas.microsoft.com/office/drawing/2014/main" xmlns="" id="{5BABD4DA-FD8D-4536-AD04-655E3245F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" name="Imagen 3">
                  <a:extLst>
                    <a:ext uri="{FF2B5EF4-FFF2-40B4-BE49-F238E27FC236}">
                      <a16:creationId xmlns:a16="http://schemas.microsoft.com/office/drawing/2014/main" xmlns="" id="{8C89DED4-8C53-44C2-9F6F-17C655CC83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Agrupar 5">
                <a:extLst>
                  <a:ext uri="{FF2B5EF4-FFF2-40B4-BE49-F238E27FC236}">
                    <a16:creationId xmlns:a16="http://schemas.microsoft.com/office/drawing/2014/main" xmlns="" id="{92B899DB-571E-41F3-9A46-9D79FF145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19963" y="5726217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10" name="Imagen 1">
                  <a:extLst>
                    <a:ext uri="{FF2B5EF4-FFF2-40B4-BE49-F238E27FC236}">
                      <a16:creationId xmlns:a16="http://schemas.microsoft.com/office/drawing/2014/main" xmlns="" id="{1E444B48-2659-4C44-BC0D-946A0AECB2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1" name="Imagen 3">
                  <a:extLst>
                    <a:ext uri="{FF2B5EF4-FFF2-40B4-BE49-F238E27FC236}">
                      <a16:creationId xmlns:a16="http://schemas.microsoft.com/office/drawing/2014/main" xmlns="" id="{4DC1FF67-A06A-45A3-9027-B65DB554B4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Agrupar 5">
                <a:extLst>
                  <a:ext uri="{FF2B5EF4-FFF2-40B4-BE49-F238E27FC236}">
                    <a16:creationId xmlns:a16="http://schemas.microsoft.com/office/drawing/2014/main" xmlns="" id="{AAAED926-47A4-401E-875C-AE3D722F2A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29652" y="5786609"/>
                <a:ext cx="150186" cy="164707"/>
                <a:chOff x="-713317" y="2249026"/>
                <a:chExt cx="2691871" cy="2649009"/>
              </a:xfrm>
            </p:grpSpPr>
            <p:pic>
              <p:nvPicPr>
                <p:cNvPr id="108" name="Imagen 1">
                  <a:extLst>
                    <a:ext uri="{FF2B5EF4-FFF2-40B4-BE49-F238E27FC236}">
                      <a16:creationId xmlns:a16="http://schemas.microsoft.com/office/drawing/2014/main" xmlns="" id="{EB95C11E-84A0-449F-BAE9-F6ED074724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9" name="Imagen 3">
                  <a:extLst>
                    <a:ext uri="{FF2B5EF4-FFF2-40B4-BE49-F238E27FC236}">
                      <a16:creationId xmlns:a16="http://schemas.microsoft.com/office/drawing/2014/main" xmlns="" id="{96E2FB95-3954-45A1-9BE9-7962B9D46B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098" name="Group 4097">
              <a:extLst>
                <a:ext uri="{FF2B5EF4-FFF2-40B4-BE49-F238E27FC236}">
                  <a16:creationId xmlns:a16="http://schemas.microsoft.com/office/drawing/2014/main" xmlns="" id="{8844DC76-130A-4DA4-A79E-87E159FD7AA3}"/>
                </a:ext>
              </a:extLst>
            </p:cNvPr>
            <p:cNvGrpSpPr/>
            <p:nvPr/>
          </p:nvGrpSpPr>
          <p:grpSpPr>
            <a:xfrm>
              <a:off x="9975676" y="2687378"/>
              <a:ext cx="1458263" cy="573728"/>
              <a:chOff x="9975676" y="2687378"/>
              <a:chExt cx="1458263" cy="573728"/>
            </a:xfrm>
          </p:grpSpPr>
          <p:grpSp>
            <p:nvGrpSpPr>
              <p:cNvPr id="12" name="Agrupar 5">
                <a:extLst>
                  <a:ext uri="{FF2B5EF4-FFF2-40B4-BE49-F238E27FC236}">
                    <a16:creationId xmlns:a16="http://schemas.microsoft.com/office/drawing/2014/main" xmlns="" id="{29869BE7-F8FA-481F-8C0A-DCEADCEE3B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73317" y="2728554"/>
                <a:ext cx="147765" cy="164707"/>
                <a:chOff x="-713317" y="2249026"/>
                <a:chExt cx="2691871" cy="2649009"/>
              </a:xfrm>
            </p:grpSpPr>
            <p:pic>
              <p:nvPicPr>
                <p:cNvPr id="202" name="Imagen 1">
                  <a:extLst>
                    <a:ext uri="{FF2B5EF4-FFF2-40B4-BE49-F238E27FC236}">
                      <a16:creationId xmlns:a16="http://schemas.microsoft.com/office/drawing/2014/main" xmlns="" id="{F8D8CC80-8B89-4B94-AF7F-29EEE76B14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3" name="Imagen 3">
                  <a:extLst>
                    <a:ext uri="{FF2B5EF4-FFF2-40B4-BE49-F238E27FC236}">
                      <a16:creationId xmlns:a16="http://schemas.microsoft.com/office/drawing/2014/main" xmlns="" id="{CDAE9DB4-80C1-43FD-83D2-56C128B92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" name="Agrupar 5">
                <a:extLst>
                  <a:ext uri="{FF2B5EF4-FFF2-40B4-BE49-F238E27FC236}">
                    <a16:creationId xmlns:a16="http://schemas.microsoft.com/office/drawing/2014/main" xmlns="" id="{F23A17CC-F84A-41C1-AC09-1B7A8D957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09653" y="2860319"/>
                <a:ext cx="150186" cy="164707"/>
                <a:chOff x="-713317" y="2249026"/>
                <a:chExt cx="2691871" cy="2649009"/>
              </a:xfrm>
            </p:grpSpPr>
            <p:pic>
              <p:nvPicPr>
                <p:cNvPr id="200" name="Imagen 1">
                  <a:extLst>
                    <a:ext uri="{FF2B5EF4-FFF2-40B4-BE49-F238E27FC236}">
                      <a16:creationId xmlns:a16="http://schemas.microsoft.com/office/drawing/2014/main" xmlns="" id="{F3661E50-8AAA-42FF-9740-E0EB0EA561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1" name="Imagen 3">
                  <a:extLst>
                    <a:ext uri="{FF2B5EF4-FFF2-40B4-BE49-F238E27FC236}">
                      <a16:creationId xmlns:a16="http://schemas.microsoft.com/office/drawing/2014/main" xmlns="" id="{31B6C81C-DA39-461A-9C44-FD6AF2A5B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" name="Agrupar 5">
                <a:extLst>
                  <a:ext uri="{FF2B5EF4-FFF2-40B4-BE49-F238E27FC236}">
                    <a16:creationId xmlns:a16="http://schemas.microsoft.com/office/drawing/2014/main" xmlns="" id="{7BCA0907-EDFA-494E-AA05-2373BDB8A7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73317" y="2942672"/>
                <a:ext cx="147765" cy="164707"/>
                <a:chOff x="-713317" y="2249026"/>
                <a:chExt cx="2691871" cy="2649009"/>
              </a:xfrm>
            </p:grpSpPr>
            <p:pic>
              <p:nvPicPr>
                <p:cNvPr id="198" name="Imagen 1">
                  <a:extLst>
                    <a:ext uri="{FF2B5EF4-FFF2-40B4-BE49-F238E27FC236}">
                      <a16:creationId xmlns:a16="http://schemas.microsoft.com/office/drawing/2014/main" xmlns="" id="{DF8CC28C-AA6F-4CA8-AAB6-607EFE988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9" name="Imagen 3">
                  <a:extLst>
                    <a:ext uri="{FF2B5EF4-FFF2-40B4-BE49-F238E27FC236}">
                      <a16:creationId xmlns:a16="http://schemas.microsoft.com/office/drawing/2014/main" xmlns="" id="{E767E1E7-959A-4F03-8C86-DB36DB6D51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7" name="Agrupar 5">
                <a:extLst>
                  <a:ext uri="{FF2B5EF4-FFF2-40B4-BE49-F238E27FC236}">
                    <a16:creationId xmlns:a16="http://schemas.microsoft.com/office/drawing/2014/main" xmlns="" id="{5EC16EB8-D441-4933-84D8-B4987DFCB4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03069" y="2810907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96" name="Imagen 1">
                  <a:extLst>
                    <a:ext uri="{FF2B5EF4-FFF2-40B4-BE49-F238E27FC236}">
                      <a16:creationId xmlns:a16="http://schemas.microsoft.com/office/drawing/2014/main" xmlns="" id="{91C70E5B-3D67-40FA-956F-246D2B5E80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7" name="Imagen 3">
                  <a:extLst>
                    <a:ext uri="{FF2B5EF4-FFF2-40B4-BE49-F238E27FC236}">
                      <a16:creationId xmlns:a16="http://schemas.microsoft.com/office/drawing/2014/main" xmlns="" id="{8ABC9CCB-AB6F-44F3-9864-F450D358F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Agrupar 5">
                <a:extLst>
                  <a:ext uri="{FF2B5EF4-FFF2-40B4-BE49-F238E27FC236}">
                    <a16:creationId xmlns:a16="http://schemas.microsoft.com/office/drawing/2014/main" xmlns="" id="{D8FDAE76-CF28-496E-BC39-D7C51D3219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39404" y="3088164"/>
                <a:ext cx="147765" cy="167451"/>
                <a:chOff x="-713317" y="2249026"/>
                <a:chExt cx="2691871" cy="2649009"/>
              </a:xfrm>
            </p:grpSpPr>
            <p:pic>
              <p:nvPicPr>
                <p:cNvPr id="194" name="Imagen 1">
                  <a:extLst>
                    <a:ext uri="{FF2B5EF4-FFF2-40B4-BE49-F238E27FC236}">
                      <a16:creationId xmlns:a16="http://schemas.microsoft.com/office/drawing/2014/main" xmlns="" id="{F511A498-0705-45B5-A54D-849604FFDE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5" name="Imagen 3">
                  <a:extLst>
                    <a:ext uri="{FF2B5EF4-FFF2-40B4-BE49-F238E27FC236}">
                      <a16:creationId xmlns:a16="http://schemas.microsoft.com/office/drawing/2014/main" xmlns="" id="{4EA47729-01E6-445D-95A9-8B564F478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9" name="Agrupar 5">
                <a:extLst>
                  <a:ext uri="{FF2B5EF4-FFF2-40B4-BE49-F238E27FC236}">
                    <a16:creationId xmlns:a16="http://schemas.microsoft.com/office/drawing/2014/main" xmlns="" id="{082891FB-851A-445E-B3B4-CA996F02B9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81951" y="2783456"/>
                <a:ext cx="150186" cy="164707"/>
                <a:chOff x="-713317" y="2249026"/>
                <a:chExt cx="2691871" cy="2649009"/>
              </a:xfrm>
            </p:grpSpPr>
            <p:pic>
              <p:nvPicPr>
                <p:cNvPr id="192" name="Imagen 1">
                  <a:extLst>
                    <a:ext uri="{FF2B5EF4-FFF2-40B4-BE49-F238E27FC236}">
                      <a16:creationId xmlns:a16="http://schemas.microsoft.com/office/drawing/2014/main" xmlns="" id="{7690A758-3A35-413D-88B2-BF153E63B5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3" name="Imagen 3">
                  <a:extLst>
                    <a:ext uri="{FF2B5EF4-FFF2-40B4-BE49-F238E27FC236}">
                      <a16:creationId xmlns:a16="http://schemas.microsoft.com/office/drawing/2014/main" xmlns="" id="{19D845E4-5693-43DD-887A-0867C3145E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" name="Agrupar 5">
                <a:extLst>
                  <a:ext uri="{FF2B5EF4-FFF2-40B4-BE49-F238E27FC236}">
                    <a16:creationId xmlns:a16="http://schemas.microsoft.com/office/drawing/2014/main" xmlns="" id="{128C4AFC-8790-4E3A-8C87-C6380F40C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08596" y="2893260"/>
                <a:ext cx="147765" cy="164707"/>
                <a:chOff x="-713317" y="2249026"/>
                <a:chExt cx="2691871" cy="2649009"/>
              </a:xfrm>
            </p:grpSpPr>
            <p:pic>
              <p:nvPicPr>
                <p:cNvPr id="190" name="Imagen 1">
                  <a:extLst>
                    <a:ext uri="{FF2B5EF4-FFF2-40B4-BE49-F238E27FC236}">
                      <a16:creationId xmlns:a16="http://schemas.microsoft.com/office/drawing/2014/main" xmlns="" id="{55F1D0C2-D1EB-4576-8EB0-1809A13BF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1" name="Imagen 3">
                  <a:extLst>
                    <a:ext uri="{FF2B5EF4-FFF2-40B4-BE49-F238E27FC236}">
                      <a16:creationId xmlns:a16="http://schemas.microsoft.com/office/drawing/2014/main" xmlns="" id="{541EC032-52C3-4393-AF99-AC2890AC4A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Agrupar 5">
                <a:extLst>
                  <a:ext uri="{FF2B5EF4-FFF2-40B4-BE49-F238E27FC236}">
                    <a16:creationId xmlns:a16="http://schemas.microsoft.com/office/drawing/2014/main" xmlns="" id="{DB6339E6-BA0E-42E3-9C36-5DD5CE189F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30398" y="2992085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88" name="Imagen 1">
                  <a:extLst>
                    <a:ext uri="{FF2B5EF4-FFF2-40B4-BE49-F238E27FC236}">
                      <a16:creationId xmlns:a16="http://schemas.microsoft.com/office/drawing/2014/main" xmlns="" id="{E56CBCFD-6A87-4F6D-98E3-EDFEF48B2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9" name="Imagen 3">
                  <a:extLst>
                    <a:ext uri="{FF2B5EF4-FFF2-40B4-BE49-F238E27FC236}">
                      <a16:creationId xmlns:a16="http://schemas.microsoft.com/office/drawing/2014/main" xmlns="" id="{652BCB02-02E9-412F-87CD-C022B82B23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2" name="Agrupar 5">
                <a:extLst>
                  <a:ext uri="{FF2B5EF4-FFF2-40B4-BE49-F238E27FC236}">
                    <a16:creationId xmlns:a16="http://schemas.microsoft.com/office/drawing/2014/main" xmlns="" id="{07E11162-10C8-4740-86EF-0EC8A9F70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08596" y="2687378"/>
                <a:ext cx="150186" cy="164707"/>
                <a:chOff x="-713317" y="2249026"/>
                <a:chExt cx="2691871" cy="2649009"/>
              </a:xfrm>
            </p:grpSpPr>
            <p:pic>
              <p:nvPicPr>
                <p:cNvPr id="186" name="Imagen 1">
                  <a:extLst>
                    <a:ext uri="{FF2B5EF4-FFF2-40B4-BE49-F238E27FC236}">
                      <a16:creationId xmlns:a16="http://schemas.microsoft.com/office/drawing/2014/main" xmlns="" id="{FA418BFE-DA68-4DD2-BB98-8648A89C09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7" name="Imagen 3">
                  <a:extLst>
                    <a:ext uri="{FF2B5EF4-FFF2-40B4-BE49-F238E27FC236}">
                      <a16:creationId xmlns:a16="http://schemas.microsoft.com/office/drawing/2014/main" xmlns="" id="{9794132B-7A0E-4F6C-82A4-12BC3CFE95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3" name="Agrupar 5">
                <a:extLst>
                  <a:ext uri="{FF2B5EF4-FFF2-40B4-BE49-F238E27FC236}">
                    <a16:creationId xmlns:a16="http://schemas.microsoft.com/office/drawing/2014/main" xmlns="" id="{F674B035-1AF5-4A06-9E58-40AD4EAFB0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10336" y="2961889"/>
                <a:ext cx="150186" cy="164707"/>
                <a:chOff x="-713317" y="2249026"/>
                <a:chExt cx="2691871" cy="2649009"/>
              </a:xfrm>
            </p:grpSpPr>
            <p:pic>
              <p:nvPicPr>
                <p:cNvPr id="184" name="Imagen 1">
                  <a:extLst>
                    <a:ext uri="{FF2B5EF4-FFF2-40B4-BE49-F238E27FC236}">
                      <a16:creationId xmlns:a16="http://schemas.microsoft.com/office/drawing/2014/main" xmlns="" id="{97FAF419-4150-4174-8B37-CDBAE80332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5" name="Imagen 3">
                  <a:extLst>
                    <a:ext uri="{FF2B5EF4-FFF2-40B4-BE49-F238E27FC236}">
                      <a16:creationId xmlns:a16="http://schemas.microsoft.com/office/drawing/2014/main" xmlns="" id="{93C3C18F-8542-455E-B5D5-5A4F0E3AD4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" name="Agrupar 5">
                <a:extLst>
                  <a:ext uri="{FF2B5EF4-FFF2-40B4-BE49-F238E27FC236}">
                    <a16:creationId xmlns:a16="http://schemas.microsoft.com/office/drawing/2014/main" xmlns="" id="{489F1F3D-6991-4A09-BDA6-4F3B10F13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11082" y="3014045"/>
                <a:ext cx="147765" cy="164707"/>
                <a:chOff x="-713317" y="2249026"/>
                <a:chExt cx="2691871" cy="2649009"/>
              </a:xfrm>
            </p:grpSpPr>
            <p:pic>
              <p:nvPicPr>
                <p:cNvPr id="182" name="Imagen 1">
                  <a:extLst>
                    <a:ext uri="{FF2B5EF4-FFF2-40B4-BE49-F238E27FC236}">
                      <a16:creationId xmlns:a16="http://schemas.microsoft.com/office/drawing/2014/main" xmlns="" id="{8D624FAE-CB7D-4AC5-9DC4-B4608D9C03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3" name="Imagen 3">
                  <a:extLst>
                    <a:ext uri="{FF2B5EF4-FFF2-40B4-BE49-F238E27FC236}">
                      <a16:creationId xmlns:a16="http://schemas.microsoft.com/office/drawing/2014/main" xmlns="" id="{71C2AD78-6058-48B0-82CE-B8BB0E2F92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5" name="Agrupar 5">
                <a:extLst>
                  <a:ext uri="{FF2B5EF4-FFF2-40B4-BE49-F238E27FC236}">
                    <a16:creationId xmlns:a16="http://schemas.microsoft.com/office/drawing/2014/main" xmlns="" id="{CF602E64-DE9C-4179-A4F2-174F39FF04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6176" y="3096399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80" name="Imagen 1">
                  <a:extLst>
                    <a:ext uri="{FF2B5EF4-FFF2-40B4-BE49-F238E27FC236}">
                      <a16:creationId xmlns:a16="http://schemas.microsoft.com/office/drawing/2014/main" xmlns="" id="{22E5B129-EE08-4CDF-A746-B87C98F659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1" name="Imagen 3">
                  <a:extLst>
                    <a:ext uri="{FF2B5EF4-FFF2-40B4-BE49-F238E27FC236}">
                      <a16:creationId xmlns:a16="http://schemas.microsoft.com/office/drawing/2014/main" xmlns="" id="{275794CE-BA0B-4339-8F48-4126EEC064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" name="Agrupar 5">
                <a:extLst>
                  <a:ext uri="{FF2B5EF4-FFF2-40B4-BE49-F238E27FC236}">
                    <a16:creationId xmlns:a16="http://schemas.microsoft.com/office/drawing/2014/main" xmlns="" id="{53A0A978-F212-4B1C-A024-12C499C823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38411" y="3025026"/>
                <a:ext cx="147765" cy="164707"/>
                <a:chOff x="-713317" y="2249026"/>
                <a:chExt cx="2691871" cy="2649009"/>
              </a:xfrm>
            </p:grpSpPr>
            <p:pic>
              <p:nvPicPr>
                <p:cNvPr id="176" name="Imagen 1">
                  <a:extLst>
                    <a:ext uri="{FF2B5EF4-FFF2-40B4-BE49-F238E27FC236}">
                      <a16:creationId xmlns:a16="http://schemas.microsoft.com/office/drawing/2014/main" xmlns="" id="{7B8A10E1-8C31-495D-8BA1-07949DF8DA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7" name="Imagen 3">
                  <a:extLst>
                    <a:ext uri="{FF2B5EF4-FFF2-40B4-BE49-F238E27FC236}">
                      <a16:creationId xmlns:a16="http://schemas.microsoft.com/office/drawing/2014/main" xmlns="" id="{4C655208-3DFF-4A74-91BD-D1DB6DDA1D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Agrupar 5">
                <a:extLst>
                  <a:ext uri="{FF2B5EF4-FFF2-40B4-BE49-F238E27FC236}">
                    <a16:creationId xmlns:a16="http://schemas.microsoft.com/office/drawing/2014/main" xmlns="" id="{DECFD173-6AFC-48C3-9EE5-93DA3E2691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35989" y="2964633"/>
                <a:ext cx="150186" cy="164707"/>
                <a:chOff x="-713317" y="2249026"/>
                <a:chExt cx="2691871" cy="2649009"/>
              </a:xfrm>
            </p:grpSpPr>
            <p:pic>
              <p:nvPicPr>
                <p:cNvPr id="172" name="Imagen 1">
                  <a:extLst>
                    <a:ext uri="{FF2B5EF4-FFF2-40B4-BE49-F238E27FC236}">
                      <a16:creationId xmlns:a16="http://schemas.microsoft.com/office/drawing/2014/main" xmlns="" id="{E72E597A-4CD6-43D7-861F-11E215D84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3" name="Imagen 3">
                  <a:extLst>
                    <a:ext uri="{FF2B5EF4-FFF2-40B4-BE49-F238E27FC236}">
                      <a16:creationId xmlns:a16="http://schemas.microsoft.com/office/drawing/2014/main" xmlns="" id="{B9AAC89F-D681-449F-AF2F-1A01D9E7F2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Agrupar 5">
                <a:extLst>
                  <a:ext uri="{FF2B5EF4-FFF2-40B4-BE49-F238E27FC236}">
                    <a16:creationId xmlns:a16="http://schemas.microsoft.com/office/drawing/2014/main" xmlns="" id="{52F46F0A-FCEB-4BDB-98C2-94DE5A7F2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53629" y="3088164"/>
                <a:ext cx="150186" cy="167451"/>
                <a:chOff x="-713317" y="2249026"/>
                <a:chExt cx="2691871" cy="2649009"/>
              </a:xfrm>
            </p:grpSpPr>
            <p:pic>
              <p:nvPicPr>
                <p:cNvPr id="170" name="Imagen 1">
                  <a:extLst>
                    <a:ext uri="{FF2B5EF4-FFF2-40B4-BE49-F238E27FC236}">
                      <a16:creationId xmlns:a16="http://schemas.microsoft.com/office/drawing/2014/main" xmlns="" id="{66C00DA2-F223-4404-80B6-FC777EFDF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1" name="Imagen 3">
                  <a:extLst>
                    <a:ext uri="{FF2B5EF4-FFF2-40B4-BE49-F238E27FC236}">
                      <a16:creationId xmlns:a16="http://schemas.microsoft.com/office/drawing/2014/main" xmlns="" id="{DA437D22-95CB-4E16-A401-F813715919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" name="Agrupar 5">
                <a:extLst>
                  <a:ext uri="{FF2B5EF4-FFF2-40B4-BE49-F238E27FC236}">
                    <a16:creationId xmlns:a16="http://schemas.microsoft.com/office/drawing/2014/main" xmlns="" id="{4654D492-2702-4946-B2C1-AE40406096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75676" y="2893260"/>
                <a:ext cx="147765" cy="164707"/>
                <a:chOff x="-713317" y="2249026"/>
                <a:chExt cx="2691871" cy="2649009"/>
              </a:xfrm>
            </p:grpSpPr>
            <p:pic>
              <p:nvPicPr>
                <p:cNvPr id="168" name="Imagen 1">
                  <a:extLst>
                    <a:ext uri="{FF2B5EF4-FFF2-40B4-BE49-F238E27FC236}">
                      <a16:creationId xmlns:a16="http://schemas.microsoft.com/office/drawing/2014/main" xmlns="" id="{DEC29BF8-CBEA-44A0-B553-CCA138A40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9" name="Imagen 3">
                  <a:extLst>
                    <a:ext uri="{FF2B5EF4-FFF2-40B4-BE49-F238E27FC236}">
                      <a16:creationId xmlns:a16="http://schemas.microsoft.com/office/drawing/2014/main" xmlns="" id="{27B76913-F9A3-4C18-AC97-6F45E69A6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2" name="Agrupar 5">
                <a:extLst>
                  <a:ext uri="{FF2B5EF4-FFF2-40B4-BE49-F238E27FC236}">
                    <a16:creationId xmlns:a16="http://schemas.microsoft.com/office/drawing/2014/main" xmlns="" id="{64052E62-77AF-4B75-8DBA-47F54795BB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78100" y="3003065"/>
                <a:ext cx="147763" cy="164707"/>
                <a:chOff x="-713317" y="2249026"/>
                <a:chExt cx="2691871" cy="2649009"/>
              </a:xfrm>
            </p:grpSpPr>
            <p:pic>
              <p:nvPicPr>
                <p:cNvPr id="166" name="Imagen 1">
                  <a:extLst>
                    <a:ext uri="{FF2B5EF4-FFF2-40B4-BE49-F238E27FC236}">
                      <a16:creationId xmlns:a16="http://schemas.microsoft.com/office/drawing/2014/main" xmlns="" id="{97089ACB-4C2C-4BD2-A246-25ED2407D8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7" name="Imagen 3">
                  <a:extLst>
                    <a:ext uri="{FF2B5EF4-FFF2-40B4-BE49-F238E27FC236}">
                      <a16:creationId xmlns:a16="http://schemas.microsoft.com/office/drawing/2014/main" xmlns="" id="{73FAA871-5F36-4B06-A3C7-32997FFB06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3" name="Agrupar 5">
                <a:extLst>
                  <a:ext uri="{FF2B5EF4-FFF2-40B4-BE49-F238E27FC236}">
                    <a16:creationId xmlns:a16="http://schemas.microsoft.com/office/drawing/2014/main" xmlns="" id="{5AFEB325-57AE-4EA6-8C2D-87635D9682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53192" y="2992085"/>
                <a:ext cx="147765" cy="164707"/>
                <a:chOff x="-713317" y="2249026"/>
                <a:chExt cx="2691871" cy="2649009"/>
              </a:xfrm>
            </p:grpSpPr>
            <p:pic>
              <p:nvPicPr>
                <p:cNvPr id="164" name="Imagen 1">
                  <a:extLst>
                    <a:ext uri="{FF2B5EF4-FFF2-40B4-BE49-F238E27FC236}">
                      <a16:creationId xmlns:a16="http://schemas.microsoft.com/office/drawing/2014/main" xmlns="" id="{2FED8DB7-31CC-4E1D-BAC1-3A3D9ABEE3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0455" y="2249026"/>
                  <a:ext cx="2649009" cy="2649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5" name="Imagen 3">
                  <a:extLst>
                    <a:ext uri="{FF2B5EF4-FFF2-40B4-BE49-F238E27FC236}">
                      <a16:creationId xmlns:a16="http://schemas.microsoft.com/office/drawing/2014/main" xmlns="" id="{5A56853D-9F4E-422B-86C9-9584626F58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3317" y="2363788"/>
                  <a:ext cx="2014449" cy="199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06" name="Google Shape;81;p13"/>
          <p:cNvSpPr txBox="1">
            <a:spLocks/>
          </p:cNvSpPr>
          <p:nvPr/>
        </p:nvSpPr>
        <p:spPr>
          <a:xfrm>
            <a:off x="934166" y="879976"/>
            <a:ext cx="3169008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dirty="0" smtClean="0">
                <a:latin typeface="Source Sans Pro" panose="020B0503030403020204" pitchFamily="34" charset="0"/>
              </a:rPr>
              <a:t>El país psicológico.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D00250-443D-457C-A3C6-4719EC7BD9F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95267" y="1347571"/>
            <a:ext cx="5698299" cy="2031733"/>
          </a:xfrm>
        </p:spPr>
        <p:txBody>
          <a:bodyPr/>
          <a:lstStyle/>
          <a:p>
            <a:pPr marL="135464" indent="0">
              <a:buNone/>
            </a:pPr>
            <a:r>
              <a:rPr lang="es-ES" sz="4400" b="1" dirty="0" smtClean="0"/>
              <a:t>CONSECUENCIAS DE DEJARSE LLEVAR A LA </a:t>
            </a:r>
            <a:r>
              <a:rPr lang="es-ES" sz="4400" b="1" dirty="0" smtClean="0">
                <a:solidFill>
                  <a:schemeClr val="bg2"/>
                </a:solidFill>
              </a:rPr>
              <a:t>CUEVA PSICOLÓGICA </a:t>
            </a:r>
            <a:endParaRPr lang="es-ES" sz="4400" b="1" dirty="0">
              <a:solidFill>
                <a:schemeClr val="bg2"/>
              </a:solidFill>
            </a:endParaRPr>
          </a:p>
        </p:txBody>
      </p:sp>
      <p:sp>
        <p:nvSpPr>
          <p:cNvPr id="206" name="Google Shape;81;p13"/>
          <p:cNvSpPr txBox="1">
            <a:spLocks/>
          </p:cNvSpPr>
          <p:nvPr/>
        </p:nvSpPr>
        <p:spPr>
          <a:xfrm>
            <a:off x="934166" y="879976"/>
            <a:ext cx="3169008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dirty="0" smtClean="0">
                <a:latin typeface="Source Sans Pro" panose="020B0503030403020204" pitchFamily="34" charset="0"/>
              </a:rPr>
              <a:t>El país psicológico.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  <p:sp>
        <p:nvSpPr>
          <p:cNvPr id="208" name="TextBox 11">
            <a:extLst>
              <a:ext uri="{FF2B5EF4-FFF2-40B4-BE49-F238E27FC236}">
                <a16:creationId xmlns:a16="http://schemas.microsoft.com/office/drawing/2014/main" xmlns="" id="{2E426D3A-93D8-47BC-B3B0-0D5846453687}"/>
              </a:ext>
            </a:extLst>
          </p:cNvPr>
          <p:cNvSpPr txBox="1"/>
          <p:nvPr/>
        </p:nvSpPr>
        <p:spPr>
          <a:xfrm>
            <a:off x="934166" y="3670852"/>
            <a:ext cx="54425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45720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ES" sz="3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Duerme</a:t>
            </a:r>
            <a:r>
              <a:rPr lang="es-ES" sz="30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 la Conciencia</a:t>
            </a:r>
          </a:p>
          <a:p>
            <a:pPr marL="114300" indent="-45720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ES" sz="3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 Desconcentración.</a:t>
            </a:r>
            <a:endParaRPr lang="es-ES" sz="30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114300" indent="-45720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ES" sz="3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Alimentamos</a:t>
            </a:r>
            <a:r>
              <a:rPr lang="es-ES" sz="3000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 en gran medida    a nuestros defectos.</a:t>
            </a:r>
          </a:p>
          <a:p>
            <a:pPr marL="114300" indent="-45720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ES" sz="3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Autoengaño</a:t>
            </a:r>
          </a:p>
          <a:p>
            <a:pPr marL="114300" indent="-45720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ES" sz="3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Crítica</a:t>
            </a:r>
            <a:endParaRPr lang="es-ES" sz="3000" b="1" dirty="0" smtClean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pPr marL="114300" indent="-457200"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s-ES" sz="3000" b="1" dirty="0" smtClean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Sufrimiento</a:t>
            </a:r>
            <a:endParaRPr lang="es-ES" sz="30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209" name="Imagen 208">
            <a:extLst>
              <a:ext uri="{FF2B5EF4-FFF2-40B4-BE49-F238E27FC236}">
                <a16:creationId xmlns="" xmlns:a16="http://schemas.microsoft.com/office/drawing/2014/main" id="{7F4EC660-7970-4699-9C2A-F1FA50A88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38" y="0"/>
            <a:ext cx="5552661" cy="68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9662</TotalTime>
  <Words>433</Words>
  <Application>Microsoft Office PowerPoint</Application>
  <PresentationFormat>Panorámica</PresentationFormat>
  <Paragraphs>118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Source Sans Pro</vt:lpstr>
      <vt:lpstr>Arial</vt:lpstr>
      <vt:lpstr>Dosis</vt:lpstr>
      <vt:lpstr>Calibri</vt:lpstr>
      <vt:lpstr>Wingdings</vt:lpstr>
      <vt:lpstr>Times New Roman</vt:lpstr>
      <vt:lpstr>Cerimon template</vt:lpstr>
      <vt:lpstr>     EL PAÍS  PSICOLÓGICO. </vt:lpstr>
      <vt:lpstr>Presentación de PowerPoint</vt:lpstr>
      <vt:lpstr>El país psicológico.</vt:lpstr>
      <vt:lpstr>PAÍS EXTERIOR   VS   PAÍS INTERIOR</vt:lpstr>
      <vt:lpstr>PAÍS EXTERIOR   VS   PAÍS INTERIOR</vt:lpstr>
      <vt:lpstr>PAÍS EXTERIOR   VS   PAÍS INTERIOR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¿CUÁL ES NUESTRO CENTRO DE GRAVEDAD ACTUAL?</vt:lpstr>
      <vt:lpstr>TRANSFERENCIA DEL CENTRO DE GRAVEDAD DE LA PERSONALIDAD A LA ESENCIA</vt:lpstr>
      <vt:lpstr>“Cuando el Centro Magnético se establece en la Conciencia, entonces se inicia el regreso del hombre total a las estrellas. ”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CONOCIMIENTO DE SI MISMO Y OBJETIVOS.</dc:title>
  <dc:creator>user</dc:creator>
  <cp:lastModifiedBy>Usuario</cp:lastModifiedBy>
  <cp:revision>781</cp:revision>
  <dcterms:modified xsi:type="dcterms:W3CDTF">2020-09-30T04:09:27Z</dcterms:modified>
</cp:coreProperties>
</file>